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ACFFF-2BC2-443A-AFA4-221A2B8AE3E3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BB99F-DCD6-4CEA-B164-280AE34A1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88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2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88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62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17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2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464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47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0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4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10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00CF-FF94-41CC-A7DA-B20E4969BE35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B230-690D-4646-B551-6C4C6A913D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5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697099"/>
            <a:ext cx="6713572" cy="56891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0" y="208326"/>
            <a:ext cx="1072572" cy="10794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" y="1546493"/>
            <a:ext cx="1427013" cy="18386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0" y="3643864"/>
            <a:ext cx="1276528" cy="98121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" y="4990017"/>
            <a:ext cx="1152686" cy="1076475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3284113" y="2215166"/>
            <a:ext cx="0" cy="6439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678806" y="1880315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284113" y="1880315"/>
            <a:ext cx="605307" cy="33485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678806" y="1880315"/>
            <a:ext cx="0" cy="6439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887274" y="1893194"/>
            <a:ext cx="0" cy="64394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676661" y="2511380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3298985" y="2511380"/>
            <a:ext cx="605307" cy="33485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693678" y="1532585"/>
            <a:ext cx="605307" cy="33485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81967" y="1545463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391648" y="2047740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5996955" y="1893194"/>
            <a:ext cx="841727" cy="5022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92355" y="2351393"/>
            <a:ext cx="0" cy="9896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391648" y="2054180"/>
            <a:ext cx="0" cy="9896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3093" y="1900632"/>
            <a:ext cx="0" cy="989675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388618" y="3012171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6013973" y="2846230"/>
            <a:ext cx="841727" cy="5022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5406520" y="1520527"/>
            <a:ext cx="841727" cy="50227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248247" y="1530586"/>
            <a:ext cx="605307" cy="34773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69713" y="4625076"/>
            <a:ext cx="609601" cy="36494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2356834" y="4440224"/>
            <a:ext cx="319827" cy="18485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689540" y="4440224"/>
            <a:ext cx="306792" cy="54979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979314" y="4440224"/>
            <a:ext cx="924978" cy="5497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2700003" y="3981132"/>
            <a:ext cx="901635" cy="4609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589101" y="3945801"/>
            <a:ext cx="306792" cy="549793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691271" y="4495594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flipV="1">
            <a:off x="5992355" y="4495594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992355" y="4653020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262658" y="4495594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691271" y="4484521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946702" y="4310742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5713867" y="4326449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6013973" y="4802652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673735" y="4801939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5992355" y="4990017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667887" y="5099919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388618" y="4931421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5407035" y="4812019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689702" y="4969303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5702175" y="5307434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55112" y="5306209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354651" y="4969303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6284276" y="5098694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50900" y="4969212"/>
            <a:ext cx="0" cy="33699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6306890" y="4969212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V="1">
            <a:off x="6295008" y="5327014"/>
            <a:ext cx="255892" cy="12948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5984242" y="4943788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5959581" y="5292210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6258089" y="4802122"/>
            <a:ext cx="301084" cy="129482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2237963" y="87809"/>
            <a:ext cx="62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Drawing 3D shapes on Isometric paper. Grade E</a:t>
            </a:r>
          </a:p>
        </p:txBody>
      </p:sp>
    </p:spTree>
    <p:extLst>
      <p:ext uri="{BB962C8B-B14F-4D97-AF65-F5344CB8AC3E}">
        <p14:creationId xmlns:p14="http://schemas.microsoft.com/office/powerpoint/2010/main" val="418838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697099"/>
            <a:ext cx="6713572" cy="568918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50" y="208326"/>
            <a:ext cx="1072572" cy="107944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67" y="1546493"/>
            <a:ext cx="1427013" cy="183865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0" y="3643864"/>
            <a:ext cx="1276528" cy="98121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1" y="4990017"/>
            <a:ext cx="1152686" cy="1076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37963" y="87809"/>
            <a:ext cx="62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Drawing 3D shapes on Isometric paper. Grade E</a:t>
            </a:r>
          </a:p>
        </p:txBody>
      </p:sp>
    </p:spTree>
    <p:extLst>
      <p:ext uri="{BB962C8B-B14F-4D97-AF65-F5344CB8AC3E}">
        <p14:creationId xmlns:p14="http://schemas.microsoft.com/office/powerpoint/2010/main" val="590594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7963" y="87809"/>
            <a:ext cx="6233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Drawing 3D shapes on Isometric paper. Grade 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0006" y="1030310"/>
            <a:ext cx="76213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Have a go at the questions. </a:t>
            </a:r>
          </a:p>
          <a:p>
            <a:r>
              <a:rPr lang="en-GB" sz="2800" dirty="0"/>
              <a:t>Remember that you need to use a pencil and ruler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17" y="2298342"/>
            <a:ext cx="5154530" cy="41677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" t="40040" r="41491" b="679"/>
          <a:stretch/>
        </p:blipFill>
        <p:spPr>
          <a:xfrm>
            <a:off x="656823" y="3181082"/>
            <a:ext cx="3541689" cy="337262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223493" y="3696237"/>
            <a:ext cx="888642" cy="515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12135" y="3696237"/>
            <a:ext cx="927279" cy="515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112135" y="4211392"/>
            <a:ext cx="927279" cy="4659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04175" y="4162202"/>
            <a:ext cx="927279" cy="515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2135" y="4677357"/>
            <a:ext cx="0" cy="963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34225" y="4195562"/>
            <a:ext cx="0" cy="963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039414" y="4211392"/>
            <a:ext cx="0" cy="9635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131454" y="5149565"/>
            <a:ext cx="927279" cy="4659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04174" y="5138670"/>
            <a:ext cx="927279" cy="5151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1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150" y="2392302"/>
            <a:ext cx="5353797" cy="333422"/>
          </a:xfrm>
          <a:prstGeom prst="rect">
            <a:avLst/>
          </a:prstGeom>
        </p:spPr>
      </p:pic>
      <p:pic>
        <p:nvPicPr>
          <p:cNvPr id="20" name="Picture 1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" t="40040" r="41491" b="679"/>
          <a:stretch/>
        </p:blipFill>
        <p:spPr>
          <a:xfrm>
            <a:off x="4660672" y="3181082"/>
            <a:ext cx="3541689" cy="3372624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5514647" y="4331338"/>
            <a:ext cx="0" cy="6453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716358" y="5058576"/>
            <a:ext cx="0" cy="5569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15769" y="4588916"/>
            <a:ext cx="0" cy="5569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04237" y="4331338"/>
            <a:ext cx="1198188" cy="6453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712835" y="4514805"/>
            <a:ext cx="927279" cy="4659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6725714" y="5203146"/>
            <a:ext cx="927279" cy="4659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514647" y="3856530"/>
            <a:ext cx="927279" cy="4659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417581" y="3875980"/>
            <a:ext cx="1198188" cy="6453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503182" y="4997944"/>
            <a:ext cx="1198188" cy="64539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55" t="40040" r="41491" b="679"/>
          <a:stretch/>
        </p:blipFill>
        <p:spPr>
          <a:xfrm>
            <a:off x="527163" y="3181081"/>
            <a:ext cx="3541689" cy="337262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73" y="1953892"/>
            <a:ext cx="8411749" cy="762106"/>
          </a:xfrm>
          <a:prstGeom prst="rect">
            <a:avLst/>
          </a:prstGeom>
        </p:spPr>
      </p:pic>
      <p:cxnSp>
        <p:nvCxnSpPr>
          <p:cNvPr id="31" name="Straight Connector 30"/>
          <p:cNvCxnSpPr/>
          <p:nvPr/>
        </p:nvCxnSpPr>
        <p:spPr>
          <a:xfrm>
            <a:off x="1093833" y="3897378"/>
            <a:ext cx="12879" cy="3214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394439" y="3677199"/>
            <a:ext cx="12879" cy="3214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83346" y="3711060"/>
            <a:ext cx="12879" cy="3214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394438" y="3554569"/>
            <a:ext cx="302350" cy="1226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1096200" y="3411458"/>
            <a:ext cx="302350" cy="1226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694174" y="3688914"/>
            <a:ext cx="316342" cy="183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402255" y="3398478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100270" y="3547725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22830" y="3715676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790370" y="3547068"/>
            <a:ext cx="316342" cy="183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086640" y="3685684"/>
            <a:ext cx="316342" cy="183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113936" y="4008407"/>
            <a:ext cx="316342" cy="183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693303" y="4034331"/>
            <a:ext cx="316342" cy="18394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701095" y="3893493"/>
            <a:ext cx="12879" cy="3214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89377" y="3730755"/>
            <a:ext cx="12879" cy="32141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809417" y="4062189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400878" y="4047348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87190" y="3701567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696490" y="3574666"/>
            <a:ext cx="293296" cy="1560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060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</TotalTime>
  <Words>44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The Derby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Edge</dc:creator>
  <cp:lastModifiedBy>YatesHothersall, Hanna</cp:lastModifiedBy>
  <cp:revision>11</cp:revision>
  <dcterms:created xsi:type="dcterms:W3CDTF">2014-12-01T09:30:17Z</dcterms:created>
  <dcterms:modified xsi:type="dcterms:W3CDTF">2021-02-21T19:37:21Z</dcterms:modified>
</cp:coreProperties>
</file>