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0" r:id="rId3"/>
    <p:sldId id="271" r:id="rId4"/>
    <p:sldId id="272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FFCFD1"/>
    <a:srgbClr val="E2F0DB"/>
    <a:srgbClr val="FFF3D4"/>
    <a:srgbClr val="FFC001"/>
    <a:srgbClr val="942093"/>
    <a:srgbClr val="521B93"/>
    <a:srgbClr val="73FEFF"/>
    <a:srgbClr val="00FA00"/>
    <a:srgbClr val="1F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5896DC-7A3C-0347-8E47-54A933576889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9027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2AF61CE-B086-1548-9BCA-D4DF6A55F0ED}"/>
              </a:ext>
            </a:extLst>
          </p:cNvPr>
          <p:cNvSpPr/>
          <p:nvPr/>
        </p:nvSpPr>
        <p:spPr>
          <a:xfrm>
            <a:off x="1214652" y="2074459"/>
            <a:ext cx="709683" cy="7096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6D13CCB-EB2A-8143-A122-A759AE6CBC2B}"/>
              </a:ext>
            </a:extLst>
          </p:cNvPr>
          <p:cNvSpPr/>
          <p:nvPr/>
        </p:nvSpPr>
        <p:spPr>
          <a:xfrm>
            <a:off x="1214652" y="3364176"/>
            <a:ext cx="709683" cy="7096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AEFC70A-F443-2844-AC5C-E6C8E00B93CE}"/>
              </a:ext>
            </a:extLst>
          </p:cNvPr>
          <p:cNvSpPr/>
          <p:nvPr/>
        </p:nvSpPr>
        <p:spPr>
          <a:xfrm>
            <a:off x="1214652" y="4653893"/>
            <a:ext cx="709683" cy="7096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489CA-AEDE-9D4D-88A0-BF59A35EC787}"/>
              </a:ext>
            </a:extLst>
          </p:cNvPr>
          <p:cNvSpPr/>
          <p:nvPr/>
        </p:nvSpPr>
        <p:spPr>
          <a:xfrm>
            <a:off x="2517935" y="3364176"/>
            <a:ext cx="709683" cy="7096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A76506-0E1F-244F-8315-7CE32B446245}"/>
              </a:ext>
            </a:extLst>
          </p:cNvPr>
          <p:cNvSpPr/>
          <p:nvPr/>
        </p:nvSpPr>
        <p:spPr>
          <a:xfrm>
            <a:off x="2517935" y="4653893"/>
            <a:ext cx="709683" cy="7096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00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3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07D35-DD39-104A-BD12-CD887B88E7E5}"/>
              </a:ext>
            </a:extLst>
          </p:cNvPr>
          <p:cNvGrpSpPr/>
          <p:nvPr/>
        </p:nvGrpSpPr>
        <p:grpSpPr>
          <a:xfrm>
            <a:off x="-2172855" y="3198707"/>
            <a:ext cx="13927668" cy="3418703"/>
            <a:chOff x="-2172855" y="3198707"/>
            <a:chExt cx="13927668" cy="3418703"/>
          </a:xfrm>
        </p:grpSpPr>
        <p:sp>
          <p:nvSpPr>
            <p:cNvPr id="3" name="Chord 2">
              <a:extLst>
                <a:ext uri="{FF2B5EF4-FFF2-40B4-BE49-F238E27FC236}">
                  <a16:creationId xmlns:a16="http://schemas.microsoft.com/office/drawing/2014/main" id="{3633C955-B1B9-3F45-B1C9-2A17ADE83301}"/>
                </a:ext>
              </a:extLst>
            </p:cNvPr>
            <p:cNvSpPr/>
            <p:nvPr/>
          </p:nvSpPr>
          <p:spPr>
            <a:xfrm flipV="1">
              <a:off x="4292993" y="3304122"/>
              <a:ext cx="7461820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hord 3">
              <a:extLst>
                <a:ext uri="{FF2B5EF4-FFF2-40B4-BE49-F238E27FC236}">
                  <a16:creationId xmlns:a16="http://schemas.microsoft.com/office/drawing/2014/main" id="{B2F38273-BA35-AC4D-987E-AC1FA1107404}"/>
                </a:ext>
              </a:extLst>
            </p:cNvPr>
            <p:cNvSpPr/>
            <p:nvPr/>
          </p:nvSpPr>
          <p:spPr>
            <a:xfrm rot="10800000" flipV="1">
              <a:off x="-2172855" y="3198707"/>
              <a:ext cx="6954965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24E1C22-5BBA-CB40-BEBC-B3EA7656B159}"/>
                </a:ext>
              </a:extLst>
            </p:cNvPr>
            <p:cNvSpPr/>
            <p:nvPr/>
          </p:nvSpPr>
          <p:spPr>
            <a:xfrm>
              <a:off x="324558" y="3994538"/>
              <a:ext cx="8694753" cy="26228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FE2FEC-B44F-E446-B130-3D1C401DB057}"/>
                </a:ext>
              </a:extLst>
            </p:cNvPr>
            <p:cNvSpPr/>
            <p:nvPr/>
          </p:nvSpPr>
          <p:spPr>
            <a:xfrm>
              <a:off x="495613" y="3764495"/>
              <a:ext cx="5420275" cy="2798512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C4C8B46-4AB8-EA45-BA9E-A161E1780634}"/>
                </a:ext>
              </a:extLst>
            </p:cNvPr>
            <p:cNvGrpSpPr/>
            <p:nvPr/>
          </p:nvGrpSpPr>
          <p:grpSpPr>
            <a:xfrm>
              <a:off x="3669538" y="3729315"/>
              <a:ext cx="1372396" cy="819334"/>
              <a:chOff x="3109317" y="4153991"/>
              <a:chExt cx="1372396" cy="81933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2895078-A24D-1547-BFB9-098556D75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3509" y="426741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B24E10E-441F-954F-B702-CA6769AB2A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317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620B318-EBE4-884B-B97F-94794BAE6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9825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9AC6CFE-537B-A34A-BD32-FABDA8009557}"/>
                </a:ext>
              </a:extLst>
            </p:cNvPr>
            <p:cNvGrpSpPr/>
            <p:nvPr/>
          </p:nvGrpSpPr>
          <p:grpSpPr>
            <a:xfrm rot="1027205">
              <a:off x="771362" y="5590394"/>
              <a:ext cx="1372396" cy="819334"/>
              <a:chOff x="1655459" y="5892017"/>
              <a:chExt cx="1372396" cy="81933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9D825A1-DEFA-654C-9177-44C7424CFC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9651" y="600543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8C5EE87-46C7-2E45-B45D-F878CACEA7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459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DE64D1C-D71F-8344-873F-0713382964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5967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04F7AF1A-F357-5E42-992D-02F9B9D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385" b="85973" l="3186" r="27048">
                        <a14:foregroundMark x1="25423" y1="84401" x2="25884" y2="80255"/>
                        <a14:foregroundMark x1="26880" y1="80150" x2="27048" y2="83797"/>
                        <a14:backgroundMark x1="3576" y1="81378" x2="8648" y2="83555"/>
                        <a14:backgroundMark x1="8648" y1="83555" x2="3576" y2="82346"/>
                        <a14:backgroundMark x1="3576" y1="82346" x2="8583" y2="84160"/>
                        <a14:backgroundMark x1="8583" y1="84160" x2="8453" y2="84885"/>
                        <a14:backgroundMark x1="5917" y1="70254" x2="16580" y2="73640"/>
                        <a14:backgroundMark x1="16580" y1="73640" x2="21521" y2="70738"/>
                        <a14:backgroundMark x1="21521" y1="70738" x2="22432" y2="69287"/>
                        <a14:backgroundMark x1="21456" y1="74728" x2="26658" y2="75816"/>
                        <a14:backgroundMark x1="26658" y1="75816" x2="27893" y2="78960"/>
                        <a14:backgroundMark x1="2796" y1="76663" x2="2796" y2="72430"/>
                        <a14:backgroundMark x1="2926" y1="73519" x2="5592" y2="69891"/>
                        <a14:backgroundMark x1="23342" y1="72430" x2="24512" y2="72793"/>
                        <a14:backgroundMark x1="3251" y1="73640" x2="4746" y2="74002"/>
                        <a14:backgroundMark x1="25943" y1="78476" x2="26983" y2="78597"/>
                      </a14:backgroundRemoval>
                    </a14:imgEffect>
                  </a14:imgLayer>
                </a14:imgProps>
              </a:ext>
            </a:extLst>
          </a:blip>
          <a:srcRect l="2017" t="64127" r="71823" b="11306"/>
          <a:stretch/>
        </p:blipFill>
        <p:spPr>
          <a:xfrm rot="21354132">
            <a:off x="2775181" y="2807906"/>
            <a:ext cx="2702679" cy="1364784"/>
          </a:xfrm>
          <a:prstGeom prst="rect">
            <a:avLst/>
          </a:prstGeom>
        </p:spPr>
      </p:pic>
      <p:pic>
        <p:nvPicPr>
          <p:cNvPr id="17" name="Picture 1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80E7C453-056F-0E4B-9866-17DD2E5B1C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4275150"/>
            <a:ext cx="1434704" cy="1335759"/>
          </a:xfrm>
          <a:prstGeom prst="rect">
            <a:avLst/>
          </a:prstGeom>
        </p:spPr>
      </p:pic>
      <p:pic>
        <p:nvPicPr>
          <p:cNvPr id="21" name="Picture 20" descr="A picture containing computer&#10;&#10;Description automatically generated">
            <a:extLst>
              <a:ext uri="{FF2B5EF4-FFF2-40B4-BE49-F238E27FC236}">
                <a16:creationId xmlns:a16="http://schemas.microsoft.com/office/drawing/2014/main" id="{109D5D62-EF4E-224E-942D-1A4AFFCE29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10" y="3448387"/>
            <a:ext cx="1434704" cy="1335759"/>
          </a:xfrm>
          <a:prstGeom prst="rect">
            <a:avLst/>
          </a:prstGeom>
        </p:spPr>
      </p:pic>
      <p:pic>
        <p:nvPicPr>
          <p:cNvPr id="27" name="Picture 2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109D5D62-EF4E-224E-942D-1A4AFFCE29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793" y="4507293"/>
            <a:ext cx="1434704" cy="133575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2862A24-8718-3647-A84B-C1EB1E539318}"/>
              </a:ext>
            </a:extLst>
          </p:cNvPr>
          <p:cNvGrpSpPr/>
          <p:nvPr/>
        </p:nvGrpSpPr>
        <p:grpSpPr>
          <a:xfrm>
            <a:off x="6590935" y="4132975"/>
            <a:ext cx="1473083" cy="1554428"/>
            <a:chOff x="4428665" y="544686"/>
            <a:chExt cx="2324100" cy="2298700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21903379-ED7E-A84A-8AA8-3062CD80B973}"/>
                </a:ext>
              </a:extLst>
            </p:cNvPr>
            <p:cNvSpPr/>
            <p:nvPr/>
          </p:nvSpPr>
          <p:spPr>
            <a:xfrm>
              <a:off x="5060032" y="1077417"/>
              <a:ext cx="926273" cy="1240161"/>
            </a:xfrm>
            <a:prstGeom prst="roundRect">
              <a:avLst/>
            </a:prstGeom>
            <a:solidFill>
              <a:srgbClr val="FFF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Icon&#10;&#10;Description automatically generated">
              <a:extLst>
                <a:ext uri="{FF2B5EF4-FFF2-40B4-BE49-F238E27FC236}">
                  <a16:creationId xmlns:a16="http://schemas.microsoft.com/office/drawing/2014/main" id="{D897A507-33EC-7445-80F3-90974C9A7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665" y="544686"/>
              <a:ext cx="2324100" cy="22987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024A019-2C19-B74B-BEEE-941DB92D62E9}"/>
              </a:ext>
            </a:extLst>
          </p:cNvPr>
          <p:cNvGrpSpPr/>
          <p:nvPr/>
        </p:nvGrpSpPr>
        <p:grpSpPr>
          <a:xfrm>
            <a:off x="4795890" y="2106021"/>
            <a:ext cx="1473083" cy="1554428"/>
            <a:chOff x="4428665" y="544686"/>
            <a:chExt cx="2324100" cy="2298700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9D27AA0B-D58D-0F41-A310-75CDB934F594}"/>
                </a:ext>
              </a:extLst>
            </p:cNvPr>
            <p:cNvSpPr/>
            <p:nvPr/>
          </p:nvSpPr>
          <p:spPr>
            <a:xfrm>
              <a:off x="5060032" y="1077417"/>
              <a:ext cx="926273" cy="1240161"/>
            </a:xfrm>
            <a:prstGeom prst="roundRect">
              <a:avLst/>
            </a:prstGeom>
            <a:solidFill>
              <a:srgbClr val="FFF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 descr="Icon&#10;&#10;Description automatically generated">
              <a:extLst>
                <a:ext uri="{FF2B5EF4-FFF2-40B4-BE49-F238E27FC236}">
                  <a16:creationId xmlns:a16="http://schemas.microsoft.com/office/drawing/2014/main" id="{F1FB004F-9BEE-2F49-A0CA-2959A40F1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665" y="544686"/>
              <a:ext cx="2324100" cy="229870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64B61B6-DABC-A949-95B7-B5B771859F2E}"/>
              </a:ext>
            </a:extLst>
          </p:cNvPr>
          <p:cNvGrpSpPr/>
          <p:nvPr/>
        </p:nvGrpSpPr>
        <p:grpSpPr>
          <a:xfrm>
            <a:off x="1113554" y="4095896"/>
            <a:ext cx="1473083" cy="1554428"/>
            <a:chOff x="6479216" y="995202"/>
            <a:chExt cx="1473083" cy="1554428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1B700E78-BA62-0746-8983-6BE5FB248265}"/>
                </a:ext>
              </a:extLst>
            </p:cNvPr>
            <p:cNvSpPr/>
            <p:nvPr/>
          </p:nvSpPr>
          <p:spPr>
            <a:xfrm>
              <a:off x="6796038" y="1440714"/>
              <a:ext cx="587099" cy="838622"/>
            </a:xfrm>
            <a:prstGeom prst="roundRect">
              <a:avLst/>
            </a:prstGeom>
            <a:solidFill>
              <a:srgbClr val="E2F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E9CC92D8-BFE2-E24A-AE96-6FD8FA385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9216" y="995202"/>
              <a:ext cx="1473083" cy="1554428"/>
            </a:xfrm>
            <a:prstGeom prst="rect">
              <a:avLst/>
            </a:prstGeom>
          </p:spPr>
        </p:pic>
      </p:grpSp>
      <p:pic>
        <p:nvPicPr>
          <p:cNvPr id="52" name="Picture 51" descr="A close up of a sign&#10;&#10;Description automatically generated">
            <a:extLst>
              <a:ext uri="{FF2B5EF4-FFF2-40B4-BE49-F238E27FC236}">
                <a16:creationId xmlns:a16="http://schemas.microsoft.com/office/drawing/2014/main" id="{E633902C-86A1-C342-9D63-1E8FB32F4E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68" y="203501"/>
            <a:ext cx="3437485" cy="3381133"/>
          </a:xfrm>
          <a:prstGeom prst="rect">
            <a:avLst/>
          </a:prstGeom>
        </p:spPr>
      </p:pic>
      <p:pic>
        <p:nvPicPr>
          <p:cNvPr id="15" name="Picture 1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39FBC87-107F-2E40-820F-F917FF50D8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744" y="3939441"/>
            <a:ext cx="1434704" cy="13357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5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-1.48148E-6 L 0.03125 -0.09421 C 0.03734 -0.11481 0.05064 -0.13866 0.06715 -0.15972 C 0.0859 -0.18403 0.10304 -0.19977 0.11747 -0.20671 L 0.18574 -0.24143 " pathEditMode="relative" rAng="19080000" ptsTypes="AAAAA"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9" y="-1407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1.85185E-6 L -0.39247 0.0402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31" y="201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0.01181 C -0.00625 -0.01412 -0.02756 -0.01597 -0.03558 -0.01597 C -0.08301 -0.01597 -0.13221 0.0169 -0.13221 0.05 C -0.13221 0.03333 -0.15673 0.0169 -0.17965 0.0169 C -0.20433 0.0169 -0.22708 0.03356 -0.22708 0.05 C -0.22708 0.04167 -0.23942 0.03333 -0.25176 0.03333 C -0.2641 0.03333 -0.27628 0.04143 -0.27628 0.05 C -0.27628 0.0456 -0.28253 0.04167 -0.28862 0.04167 C -0.29471 0.04167 -0.30096 0.04583 -0.30096 0.05 C -0.30096 0.04768 -0.30385 0.0456 -0.30705 0.0456 C -0.30849 0.0456 -0.3133 0.04792 -0.3133 0.05 C -0.3133 0.04884 -0.31474 0.04768 -0.31619 0.04768 C -0.31619 0.04745 -0.31907 0.04884 -0.31907 0.05 C -0.31907 0.04931 -0.31907 0.04884 -0.32067 0.04884 C -0.32067 0.04907 -0.32211 0.04931 -0.32211 0.05 C -0.32211 0.04954 -0.32211 0.04931 -0.32211 0.04907 C -0.32356 0.04907 -0.32356 0.04931 -0.32356 0.04954 C -0.325 0.04954 -0.325 0.04931 -0.325 0.04907 C -0.32644 0.04907 -0.32644 0.04931 -0.32644 0.04954 " pathEditMode="relative" rAng="0" ptsTypes="AAAAAAAAAAAAAAAAAAA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0" y="287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7 -1.48148E-6 C -0.00754 -0.00278 -0.01218 -0.00532 -0.01443 -0.00879 C -0.01651 -0.0125 -0.01747 -0.01667 -0.01843 -0.02106 C -0.01956 -0.02546 -0.01843 -0.02917 -0.01747 -0.0331 C -0.01651 -0.0368 -0.01491 -0.04074 -0.01122 -0.04398 C -0.00802 -0.04745 -0.00289 -0.05 0.00288 -0.05208 C 0.00801 -0.05417 0.01442 -0.05532 0.02067 -0.05602 C 0.02692 -0.05671 0.03333 -0.05671 0.03894 -0.05602 C 0.04519 -0.05532 0.05096 -0.0537 0.05576 -0.05116 C 0.06025 -0.04884 0.06458 -0.04583 0.0665 -0.04213 C 0.06923 -0.03866 0.07035 -0.03403 0.07035 -0.03032 C 0.07083 -0.02685 0.07035 -0.02245 0.06778 -0.01875 C 0.0649 -0.01551 0.06025 -0.01273 0.05416 -0.01134 C 0.04791 -0.01042 0.04166 -0.0118 0.03734 -0.01412 C 0.03365 -0.01643 0.03109 -0.02014 0.0306 -0.0243 C 0.0306 -0.0287 0.03109 -0.03264 0.03365 -0.03611 C 0.03637 -0.03935 0.03573 -0.04004 0.04631 -0.04444 C 0.05576 -0.04907 0.0649 -0.04768 0.07083 -0.04815 C 0.0766 -0.04815 0.08125 -0.04676 0.08701 -0.04537 C 0.09326 -0.04375 0.09855 -0.04074 0.10208 -0.03796 C 0.10576 -0.03542 0.10737 -0.03217 0.10961 -0.02685 C 0.11121 -0.02129 0.11121 -0.01875 0.11121 -0.01481 C 0.11121 -0.01065 0.11121 -0.00671 0.11121 -0.00278 " pathEditMode="relative" rAng="0" ptsTypes="AAAAAAAAAAAAAAAAAAAAAAA"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2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07D35-DD39-104A-BD12-CD887B88E7E5}"/>
              </a:ext>
            </a:extLst>
          </p:cNvPr>
          <p:cNvGrpSpPr/>
          <p:nvPr/>
        </p:nvGrpSpPr>
        <p:grpSpPr>
          <a:xfrm>
            <a:off x="-2172855" y="3198707"/>
            <a:ext cx="13927668" cy="3418703"/>
            <a:chOff x="-2172855" y="3198707"/>
            <a:chExt cx="13927668" cy="3418703"/>
          </a:xfrm>
        </p:grpSpPr>
        <p:sp>
          <p:nvSpPr>
            <p:cNvPr id="3" name="Chord 2">
              <a:extLst>
                <a:ext uri="{FF2B5EF4-FFF2-40B4-BE49-F238E27FC236}">
                  <a16:creationId xmlns:a16="http://schemas.microsoft.com/office/drawing/2014/main" id="{3633C955-B1B9-3F45-B1C9-2A17ADE83301}"/>
                </a:ext>
              </a:extLst>
            </p:cNvPr>
            <p:cNvSpPr/>
            <p:nvPr/>
          </p:nvSpPr>
          <p:spPr>
            <a:xfrm flipV="1">
              <a:off x="4292993" y="3304122"/>
              <a:ext cx="7461820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hord 3">
              <a:extLst>
                <a:ext uri="{FF2B5EF4-FFF2-40B4-BE49-F238E27FC236}">
                  <a16:creationId xmlns:a16="http://schemas.microsoft.com/office/drawing/2014/main" id="{B2F38273-BA35-AC4D-987E-AC1FA1107404}"/>
                </a:ext>
              </a:extLst>
            </p:cNvPr>
            <p:cNvSpPr/>
            <p:nvPr/>
          </p:nvSpPr>
          <p:spPr>
            <a:xfrm rot="10800000" flipV="1">
              <a:off x="-2172855" y="3198707"/>
              <a:ext cx="6954965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24E1C22-5BBA-CB40-BEBC-B3EA7656B159}"/>
                </a:ext>
              </a:extLst>
            </p:cNvPr>
            <p:cNvSpPr/>
            <p:nvPr/>
          </p:nvSpPr>
          <p:spPr>
            <a:xfrm>
              <a:off x="324558" y="3994538"/>
              <a:ext cx="8694753" cy="26228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FE2FEC-B44F-E446-B130-3D1C401DB057}"/>
                </a:ext>
              </a:extLst>
            </p:cNvPr>
            <p:cNvSpPr/>
            <p:nvPr/>
          </p:nvSpPr>
          <p:spPr>
            <a:xfrm>
              <a:off x="495613" y="3764495"/>
              <a:ext cx="5420275" cy="2798512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C4C8B46-4AB8-EA45-BA9E-A161E1780634}"/>
                </a:ext>
              </a:extLst>
            </p:cNvPr>
            <p:cNvGrpSpPr/>
            <p:nvPr/>
          </p:nvGrpSpPr>
          <p:grpSpPr>
            <a:xfrm>
              <a:off x="3669538" y="3729315"/>
              <a:ext cx="1372396" cy="819334"/>
              <a:chOff x="3109317" y="4153991"/>
              <a:chExt cx="1372396" cy="81933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2895078-A24D-1547-BFB9-098556D75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3509" y="426741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B24E10E-441F-954F-B702-CA6769AB2A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317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620B318-EBE4-884B-B97F-94794BAE6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9825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9AC6CFE-537B-A34A-BD32-FABDA8009557}"/>
                </a:ext>
              </a:extLst>
            </p:cNvPr>
            <p:cNvGrpSpPr/>
            <p:nvPr/>
          </p:nvGrpSpPr>
          <p:grpSpPr>
            <a:xfrm rot="1027205">
              <a:off x="771362" y="5590394"/>
              <a:ext cx="1372396" cy="819334"/>
              <a:chOff x="1655459" y="5892017"/>
              <a:chExt cx="1372396" cy="81933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9D825A1-DEFA-654C-9177-44C7424CFC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9651" y="600543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8C5EE87-46C7-2E45-B45D-F878CACEA7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459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DE64D1C-D71F-8344-873F-0713382964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5967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04F7AF1A-F357-5E42-992D-02F9B9D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385" b="85973" l="3186" r="27048">
                        <a14:foregroundMark x1="25423" y1="84401" x2="25884" y2="80255"/>
                        <a14:foregroundMark x1="26880" y1="80150" x2="27048" y2="83797"/>
                        <a14:backgroundMark x1="3576" y1="81378" x2="8648" y2="83555"/>
                        <a14:backgroundMark x1="8648" y1="83555" x2="3576" y2="82346"/>
                        <a14:backgroundMark x1="3576" y1="82346" x2="8583" y2="84160"/>
                        <a14:backgroundMark x1="8583" y1="84160" x2="8453" y2="84885"/>
                        <a14:backgroundMark x1="5917" y1="70254" x2="16580" y2="73640"/>
                        <a14:backgroundMark x1="16580" y1="73640" x2="21521" y2="70738"/>
                        <a14:backgroundMark x1="21521" y1="70738" x2="22432" y2="69287"/>
                        <a14:backgroundMark x1="21456" y1="74728" x2="26658" y2="75816"/>
                        <a14:backgroundMark x1="26658" y1="75816" x2="27893" y2="78960"/>
                        <a14:backgroundMark x1="2796" y1="76663" x2="2796" y2="72430"/>
                        <a14:backgroundMark x1="2926" y1="73519" x2="5592" y2="69891"/>
                        <a14:backgroundMark x1="23342" y1="72430" x2="24512" y2="72793"/>
                        <a14:backgroundMark x1="3251" y1="73640" x2="4746" y2="74002"/>
                        <a14:backgroundMark x1="25943" y1="78476" x2="26983" y2="78597"/>
                      </a14:backgroundRemoval>
                    </a14:imgEffect>
                  </a14:imgLayer>
                </a14:imgProps>
              </a:ext>
            </a:extLst>
          </a:blip>
          <a:srcRect l="2017" t="64127" r="71823" b="11306"/>
          <a:stretch/>
        </p:blipFill>
        <p:spPr>
          <a:xfrm rot="21354132">
            <a:off x="2775181" y="2807906"/>
            <a:ext cx="2702679" cy="1364784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A024A019-2C19-B74B-BEEE-941DB92D62E9}"/>
              </a:ext>
            </a:extLst>
          </p:cNvPr>
          <p:cNvGrpSpPr/>
          <p:nvPr/>
        </p:nvGrpSpPr>
        <p:grpSpPr>
          <a:xfrm>
            <a:off x="4795890" y="2106021"/>
            <a:ext cx="1473083" cy="1554428"/>
            <a:chOff x="4428665" y="544686"/>
            <a:chExt cx="2324100" cy="2298700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9D27AA0B-D58D-0F41-A310-75CDB934F594}"/>
                </a:ext>
              </a:extLst>
            </p:cNvPr>
            <p:cNvSpPr/>
            <p:nvPr/>
          </p:nvSpPr>
          <p:spPr>
            <a:xfrm>
              <a:off x="5060032" y="1077417"/>
              <a:ext cx="926273" cy="1240161"/>
            </a:xfrm>
            <a:prstGeom prst="roundRect">
              <a:avLst/>
            </a:prstGeom>
            <a:solidFill>
              <a:srgbClr val="FFF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 descr="Icon&#10;&#10;Description automatically generated">
              <a:extLst>
                <a:ext uri="{FF2B5EF4-FFF2-40B4-BE49-F238E27FC236}">
                  <a16:creationId xmlns:a16="http://schemas.microsoft.com/office/drawing/2014/main" id="{F1FB004F-9BEE-2F49-A0CA-2959A40F1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665" y="544686"/>
              <a:ext cx="2324100" cy="2298700"/>
            </a:xfrm>
            <a:prstGeom prst="rect">
              <a:avLst/>
            </a:prstGeom>
          </p:spPr>
        </p:pic>
      </p:grpSp>
      <p:pic>
        <p:nvPicPr>
          <p:cNvPr id="52" name="Picture 51" descr="A close up of a sign&#10;&#10;Description automatically generated">
            <a:extLst>
              <a:ext uri="{FF2B5EF4-FFF2-40B4-BE49-F238E27FC236}">
                <a16:creationId xmlns:a16="http://schemas.microsoft.com/office/drawing/2014/main" id="{E633902C-86A1-C342-9D63-1E8FB32F4E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68" y="203501"/>
            <a:ext cx="3437485" cy="3381133"/>
          </a:xfrm>
          <a:prstGeom prst="rect">
            <a:avLst/>
          </a:prstGeom>
        </p:spPr>
      </p:pic>
      <p:pic>
        <p:nvPicPr>
          <p:cNvPr id="30" name="Picture 29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FD2318C-0765-8F41-A0C0-7BAC8E2351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345" y="2294685"/>
            <a:ext cx="1434704" cy="1335759"/>
          </a:xfrm>
          <a:prstGeom prst="rect">
            <a:avLst/>
          </a:prstGeom>
        </p:spPr>
      </p:pic>
      <p:pic>
        <p:nvPicPr>
          <p:cNvPr id="31" name="Picture 30" descr="A picture containing computer&#10;&#10;Description automatically generated">
            <a:extLst>
              <a:ext uri="{FF2B5EF4-FFF2-40B4-BE49-F238E27FC236}">
                <a16:creationId xmlns:a16="http://schemas.microsoft.com/office/drawing/2014/main" id="{24FDCE1D-67E2-B245-A8E5-83F8B65259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262" y="4839940"/>
            <a:ext cx="1434704" cy="1335759"/>
          </a:xfrm>
          <a:prstGeom prst="rect">
            <a:avLst/>
          </a:prstGeom>
        </p:spPr>
      </p:pic>
      <p:pic>
        <p:nvPicPr>
          <p:cNvPr id="32" name="Picture 31" descr="A picture containing computer&#10;&#10;Description automatically generated">
            <a:extLst>
              <a:ext uri="{FF2B5EF4-FFF2-40B4-BE49-F238E27FC236}">
                <a16:creationId xmlns:a16="http://schemas.microsoft.com/office/drawing/2014/main" id="{7BB92795-46B6-034B-8338-534B1A6D3A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708" y="4557873"/>
            <a:ext cx="1434704" cy="1335759"/>
          </a:xfrm>
          <a:prstGeom prst="rect">
            <a:avLst/>
          </a:prstGeom>
        </p:spPr>
      </p:pic>
      <p:pic>
        <p:nvPicPr>
          <p:cNvPr id="33" name="Picture 3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758941FB-A89A-9046-88C7-017889BD6D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009" y="3446358"/>
            <a:ext cx="1434704" cy="133575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4B31FD26-74C2-A948-B640-C41ED896C059}"/>
              </a:ext>
            </a:extLst>
          </p:cNvPr>
          <p:cNvGrpSpPr/>
          <p:nvPr/>
        </p:nvGrpSpPr>
        <p:grpSpPr>
          <a:xfrm>
            <a:off x="7783175" y="4233936"/>
            <a:ext cx="1534582" cy="1501222"/>
            <a:chOff x="6705982" y="1412097"/>
            <a:chExt cx="1534582" cy="1501222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D95C701F-8E2B-5348-A0A9-A7248E035F8E}"/>
                </a:ext>
              </a:extLst>
            </p:cNvPr>
            <p:cNvSpPr/>
            <p:nvPr/>
          </p:nvSpPr>
          <p:spPr>
            <a:xfrm>
              <a:off x="7175141" y="1743397"/>
              <a:ext cx="587099" cy="838622"/>
            </a:xfrm>
            <a:prstGeom prst="roundRect">
              <a:avLst/>
            </a:prstGeom>
            <a:solidFill>
              <a:srgbClr val="FFCF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Icon&#10;&#10;Description automatically generated">
              <a:extLst>
                <a:ext uri="{FF2B5EF4-FFF2-40B4-BE49-F238E27FC236}">
                  <a16:creationId xmlns:a16="http://schemas.microsoft.com/office/drawing/2014/main" id="{102C4CB0-22C8-7848-BCFF-647445FBF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982" y="1412097"/>
              <a:ext cx="1534582" cy="1501222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49CB1B6-5056-4C48-A848-A1610B4F7FA5}"/>
              </a:ext>
            </a:extLst>
          </p:cNvPr>
          <p:cNvGrpSpPr/>
          <p:nvPr/>
        </p:nvGrpSpPr>
        <p:grpSpPr>
          <a:xfrm>
            <a:off x="2669864" y="3684847"/>
            <a:ext cx="1526242" cy="1554428"/>
            <a:chOff x="7989871" y="818002"/>
            <a:chExt cx="1526242" cy="1554428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0D186A24-609F-384B-945F-86ACB2E30996}"/>
                </a:ext>
              </a:extLst>
            </p:cNvPr>
            <p:cNvSpPr/>
            <p:nvPr/>
          </p:nvSpPr>
          <p:spPr>
            <a:xfrm>
              <a:off x="8270031" y="1159562"/>
              <a:ext cx="587099" cy="838622"/>
            </a:xfrm>
            <a:prstGeom prst="round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Icon&#10;&#10;Description automatically generated">
              <a:extLst>
                <a:ext uri="{FF2B5EF4-FFF2-40B4-BE49-F238E27FC236}">
                  <a16:creationId xmlns:a16="http://schemas.microsoft.com/office/drawing/2014/main" id="{D76DD48E-018A-2246-AF04-C34FE1E7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9871" y="818002"/>
              <a:ext cx="1526242" cy="155442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3298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08 -0.018 -0.016 -0.023 -0.016 c -0.031 0 -0.063 0.125 -0.063 0.25 c 0 -0.063 -0.016 -0.125 -0.031 -0.125 c -0.016 0 -0.031 0.063 -0.031 0.125 c 0 -0.031 -0.008 -0.063 -0.016 -0.063 c -0.008 0 -0.016 0.031 -0.016 0.063 c 0 -0.016 -0.004 -0.031 -0.008 -0.031 c -0.004 0 -0.008 0.016 -0.008 0.031 c 0 -0.008 -0.002 -0.016 -0.004 -0.016 c -0.001 0 -0.004 0.008 -0.004 0.016 c 0 -0.004 -0.001 -0.008 -0.002 -0.008 c 0 -0.001 -0.002 0.004 -0.002 0.008 c 0 -0.002 0 -0.004 -0.001 -0.004 c 0 0.001 -0.001 0.002 -0.001 0.004 c 0 -0.001 0 -0.002 0 -0.003 c -0.001 0 -0.001 0.001 -0.001 0.002 c -0.001 0 -0.001 -0.001 -0.001 -0.002 c -0.001 0 -0.001 0.001 -0.001 0.002 E" pathEditMode="relative" ptsTypes="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615E-6 1.48148E-6 C -0.01939 -0.05996 -0.03878 -0.11968 -0.05673 -0.13866 C -0.07484 -0.15741 -0.08782 -0.10463 -0.10881 -0.11366 C -0.12996 -0.12292 -0.14439 -0.17408 -0.18269 -0.19306 C -0.22115 -0.21181 -0.30544 -0.23056 -0.33926 -0.22708 C -0.37323 -0.22361 -0.37948 -0.19769 -0.38541 -0.17176 " pathEditMode="relative" rAng="0" ptsTypes="AAAA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9" y="-1138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 0.024 0.037 0.049 0.055 0.059 C 0.082 0.075 0.108 0.081 0.113 0.073 C 0.117 0.065 0.099 0.045 0.072 0.029 C 0.054 0.019 0.021 0.012 -0.008 0.011 C -0.036 0.012 -0.07 0.019 -0.088 0.029 C -0.115 0.045 -0.133 0.065 -0.128 0.073 C -0.123 0.081 -0.097 0.075 -0.071 0.059 C -0.053 0.049 -0.03 0.024 -0.016 0 C -0.001 -0.025 0.009 -0.058 0.009 -0.079 C 0.009 -0.111 0.002 -0.136 -0.008 -0.136 C -0.017 -0.136 -0.025 -0.111 -0.025 -0.079 C -0.025 -0.058 -0.014 -0.025 0 0 Z" pathEditMode="relative" ptsTypes="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07D35-DD39-104A-BD12-CD887B88E7E5}"/>
              </a:ext>
            </a:extLst>
          </p:cNvPr>
          <p:cNvGrpSpPr/>
          <p:nvPr/>
        </p:nvGrpSpPr>
        <p:grpSpPr>
          <a:xfrm>
            <a:off x="-2172855" y="3198707"/>
            <a:ext cx="13927668" cy="3418703"/>
            <a:chOff x="-2172855" y="3198707"/>
            <a:chExt cx="13927668" cy="3418703"/>
          </a:xfrm>
        </p:grpSpPr>
        <p:sp>
          <p:nvSpPr>
            <p:cNvPr id="3" name="Chord 2">
              <a:extLst>
                <a:ext uri="{FF2B5EF4-FFF2-40B4-BE49-F238E27FC236}">
                  <a16:creationId xmlns:a16="http://schemas.microsoft.com/office/drawing/2014/main" id="{3633C955-B1B9-3F45-B1C9-2A17ADE83301}"/>
                </a:ext>
              </a:extLst>
            </p:cNvPr>
            <p:cNvSpPr/>
            <p:nvPr/>
          </p:nvSpPr>
          <p:spPr>
            <a:xfrm flipV="1">
              <a:off x="4292993" y="3304122"/>
              <a:ext cx="7461820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hord 3">
              <a:extLst>
                <a:ext uri="{FF2B5EF4-FFF2-40B4-BE49-F238E27FC236}">
                  <a16:creationId xmlns:a16="http://schemas.microsoft.com/office/drawing/2014/main" id="{B2F38273-BA35-AC4D-987E-AC1FA1107404}"/>
                </a:ext>
              </a:extLst>
            </p:cNvPr>
            <p:cNvSpPr/>
            <p:nvPr/>
          </p:nvSpPr>
          <p:spPr>
            <a:xfrm rot="10800000" flipV="1">
              <a:off x="-2172855" y="3198707"/>
              <a:ext cx="6954965" cy="1859629"/>
            </a:xfrm>
            <a:prstGeom prst="chord">
              <a:avLst>
                <a:gd name="adj1" fmla="val 2526613"/>
                <a:gd name="adj2" fmla="val 190833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24E1C22-5BBA-CB40-BEBC-B3EA7656B159}"/>
                </a:ext>
              </a:extLst>
            </p:cNvPr>
            <p:cNvSpPr/>
            <p:nvPr/>
          </p:nvSpPr>
          <p:spPr>
            <a:xfrm>
              <a:off x="324558" y="3994538"/>
              <a:ext cx="8694753" cy="26228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FE2FEC-B44F-E446-B130-3D1C401DB057}"/>
                </a:ext>
              </a:extLst>
            </p:cNvPr>
            <p:cNvSpPr/>
            <p:nvPr/>
          </p:nvSpPr>
          <p:spPr>
            <a:xfrm>
              <a:off x="495613" y="3764495"/>
              <a:ext cx="5420275" cy="2798512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C4C8B46-4AB8-EA45-BA9E-A161E1780634}"/>
                </a:ext>
              </a:extLst>
            </p:cNvPr>
            <p:cNvGrpSpPr/>
            <p:nvPr/>
          </p:nvGrpSpPr>
          <p:grpSpPr>
            <a:xfrm>
              <a:off x="3669538" y="3729315"/>
              <a:ext cx="1372396" cy="819334"/>
              <a:chOff x="3109317" y="4153991"/>
              <a:chExt cx="1372396" cy="81933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2895078-A24D-1547-BFB9-098556D75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3509" y="426741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B24E10E-441F-954F-B702-CA6769AB2A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317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620B318-EBE4-884B-B97F-94794BAE6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99825" y="4153991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9AC6CFE-537B-A34A-BD32-FABDA8009557}"/>
                </a:ext>
              </a:extLst>
            </p:cNvPr>
            <p:cNvGrpSpPr/>
            <p:nvPr/>
          </p:nvGrpSpPr>
          <p:grpSpPr>
            <a:xfrm rot="1027205">
              <a:off x="771362" y="5590394"/>
              <a:ext cx="1372396" cy="819334"/>
              <a:chOff x="1655459" y="5892017"/>
              <a:chExt cx="1372396" cy="81933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9D825A1-DEFA-654C-9177-44C7424CFC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9651" y="600543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8C5EE87-46C7-2E45-B45D-F878CACEA7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459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DE64D1C-D71F-8344-873F-0713382964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45967" y="5892017"/>
                <a:ext cx="758204" cy="705914"/>
              </a:xfrm>
              <a:prstGeom prst="rect">
                <a:avLst/>
              </a:prstGeom>
              <a:scene3d>
                <a:camera prst="isometricTopUp"/>
                <a:lightRig rig="threePt" dir="t"/>
              </a:scene3d>
            </p:spPr>
          </p:pic>
        </p:grp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04F7AF1A-F357-5E42-992D-02F9B9D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385" b="85973" l="3186" r="27048">
                        <a14:foregroundMark x1="25423" y1="84401" x2="25884" y2="80255"/>
                        <a14:foregroundMark x1="26880" y1="80150" x2="27048" y2="83797"/>
                        <a14:backgroundMark x1="3576" y1="81378" x2="8648" y2="83555"/>
                        <a14:backgroundMark x1="8648" y1="83555" x2="3576" y2="82346"/>
                        <a14:backgroundMark x1="3576" y1="82346" x2="8583" y2="84160"/>
                        <a14:backgroundMark x1="8583" y1="84160" x2="8453" y2="84885"/>
                        <a14:backgroundMark x1="5917" y1="70254" x2="16580" y2="73640"/>
                        <a14:backgroundMark x1="16580" y1="73640" x2="21521" y2="70738"/>
                        <a14:backgroundMark x1="21521" y1="70738" x2="22432" y2="69287"/>
                        <a14:backgroundMark x1="21456" y1="74728" x2="26658" y2="75816"/>
                        <a14:backgroundMark x1="26658" y1="75816" x2="27893" y2="78960"/>
                        <a14:backgroundMark x1="2796" y1="76663" x2="2796" y2="72430"/>
                        <a14:backgroundMark x1="2926" y1="73519" x2="5592" y2="69891"/>
                        <a14:backgroundMark x1="23342" y1="72430" x2="24512" y2="72793"/>
                        <a14:backgroundMark x1="3251" y1="73640" x2="4746" y2="74002"/>
                        <a14:backgroundMark x1="25943" y1="78476" x2="26983" y2="78597"/>
                      </a14:backgroundRemoval>
                    </a14:imgEffect>
                  </a14:imgLayer>
                </a14:imgProps>
              </a:ext>
            </a:extLst>
          </a:blip>
          <a:srcRect l="2017" t="64127" r="71823" b="11306"/>
          <a:stretch/>
        </p:blipFill>
        <p:spPr>
          <a:xfrm rot="21354132">
            <a:off x="2775181" y="2807906"/>
            <a:ext cx="2702679" cy="136478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2862A24-8718-3647-A84B-C1EB1E539318}"/>
              </a:ext>
            </a:extLst>
          </p:cNvPr>
          <p:cNvGrpSpPr/>
          <p:nvPr/>
        </p:nvGrpSpPr>
        <p:grpSpPr>
          <a:xfrm>
            <a:off x="1408702" y="4725923"/>
            <a:ext cx="1473083" cy="1554428"/>
            <a:chOff x="4428665" y="544686"/>
            <a:chExt cx="2324100" cy="2298700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21903379-ED7E-A84A-8AA8-3062CD80B973}"/>
                </a:ext>
              </a:extLst>
            </p:cNvPr>
            <p:cNvSpPr/>
            <p:nvPr/>
          </p:nvSpPr>
          <p:spPr>
            <a:xfrm>
              <a:off x="5060032" y="1077417"/>
              <a:ext cx="926273" cy="1240161"/>
            </a:xfrm>
            <a:prstGeom prst="roundRect">
              <a:avLst/>
            </a:prstGeom>
            <a:solidFill>
              <a:srgbClr val="FFF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Icon&#10;&#10;Description automatically generated">
              <a:extLst>
                <a:ext uri="{FF2B5EF4-FFF2-40B4-BE49-F238E27FC236}">
                  <a16:creationId xmlns:a16="http://schemas.microsoft.com/office/drawing/2014/main" id="{D897A507-33EC-7445-80F3-90974C9A7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665" y="544686"/>
              <a:ext cx="2324100" cy="229870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64B61B6-DABC-A949-95B7-B5B771859F2E}"/>
              </a:ext>
            </a:extLst>
          </p:cNvPr>
          <p:cNvGrpSpPr/>
          <p:nvPr/>
        </p:nvGrpSpPr>
        <p:grpSpPr>
          <a:xfrm>
            <a:off x="7884395" y="3609323"/>
            <a:ext cx="1473083" cy="1554428"/>
            <a:chOff x="6479216" y="995202"/>
            <a:chExt cx="1473083" cy="1554428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1B700E78-BA62-0746-8983-6BE5FB248265}"/>
                </a:ext>
              </a:extLst>
            </p:cNvPr>
            <p:cNvSpPr/>
            <p:nvPr/>
          </p:nvSpPr>
          <p:spPr>
            <a:xfrm>
              <a:off x="6796038" y="1440714"/>
              <a:ext cx="587099" cy="838622"/>
            </a:xfrm>
            <a:prstGeom prst="roundRect">
              <a:avLst/>
            </a:prstGeom>
            <a:solidFill>
              <a:srgbClr val="E2F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E9CC92D8-BFE2-E24A-AE96-6FD8FA385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9216" y="995202"/>
              <a:ext cx="1473083" cy="1554428"/>
            </a:xfrm>
            <a:prstGeom prst="rect">
              <a:avLst/>
            </a:prstGeom>
          </p:spPr>
        </p:pic>
      </p:grpSp>
      <p:pic>
        <p:nvPicPr>
          <p:cNvPr id="52" name="Picture 51" descr="A close up of a sign&#10;&#10;Description automatically generated">
            <a:extLst>
              <a:ext uri="{FF2B5EF4-FFF2-40B4-BE49-F238E27FC236}">
                <a16:creationId xmlns:a16="http://schemas.microsoft.com/office/drawing/2014/main" id="{E633902C-86A1-C342-9D63-1E8FB32F4E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68" y="203501"/>
            <a:ext cx="3437485" cy="3381133"/>
          </a:xfrm>
          <a:prstGeom prst="rect">
            <a:avLst/>
          </a:prstGeom>
        </p:spPr>
      </p:pic>
      <p:pic>
        <p:nvPicPr>
          <p:cNvPr id="32" name="Picture 31" descr="A picture containing computer&#10;&#10;Description automatically generated">
            <a:extLst>
              <a:ext uri="{FF2B5EF4-FFF2-40B4-BE49-F238E27FC236}">
                <a16:creationId xmlns:a16="http://schemas.microsoft.com/office/drawing/2014/main" id="{7BB92795-46B6-034B-8338-534B1A6D3A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708" y="4557873"/>
            <a:ext cx="1434704" cy="1335759"/>
          </a:xfrm>
          <a:prstGeom prst="rect">
            <a:avLst/>
          </a:prstGeom>
        </p:spPr>
      </p:pic>
      <p:pic>
        <p:nvPicPr>
          <p:cNvPr id="49" name="Picture 48" descr="A picture containing computer&#10;&#10;Description automatically generated">
            <a:extLst>
              <a:ext uri="{FF2B5EF4-FFF2-40B4-BE49-F238E27FC236}">
                <a16:creationId xmlns:a16="http://schemas.microsoft.com/office/drawing/2014/main" id="{EC9AE3C9-7341-364C-9C77-7A4EC889D0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732" y="3882992"/>
            <a:ext cx="1434704" cy="1335759"/>
          </a:xfrm>
          <a:prstGeom prst="rect">
            <a:avLst/>
          </a:prstGeom>
        </p:spPr>
      </p:pic>
      <p:pic>
        <p:nvPicPr>
          <p:cNvPr id="50" name="Picture 49" descr="A picture containing computer&#10;&#10;Description automatically generated">
            <a:extLst>
              <a:ext uri="{FF2B5EF4-FFF2-40B4-BE49-F238E27FC236}">
                <a16:creationId xmlns:a16="http://schemas.microsoft.com/office/drawing/2014/main" id="{C0F5259E-04D7-5A46-8363-FCF44A56F4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87" y="2330059"/>
            <a:ext cx="1434704" cy="1335759"/>
          </a:xfrm>
          <a:prstGeom prst="rect">
            <a:avLst/>
          </a:prstGeom>
        </p:spPr>
      </p:pic>
      <p:pic>
        <p:nvPicPr>
          <p:cNvPr id="54" name="Picture 5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16FB5A-C7B3-8C4C-BEFB-5181F9DD5BB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073" y="4844833"/>
            <a:ext cx="1434704" cy="1335759"/>
          </a:xfrm>
          <a:prstGeom prst="rect">
            <a:avLst/>
          </a:prstGeom>
        </p:spPr>
      </p:pic>
      <p:pic>
        <p:nvPicPr>
          <p:cNvPr id="42" name="Picture 41" descr="A picture containing computer&#10;&#10;Description automatically generated">
            <a:extLst>
              <a:ext uri="{FF2B5EF4-FFF2-40B4-BE49-F238E27FC236}">
                <a16:creationId xmlns:a16="http://schemas.microsoft.com/office/drawing/2014/main" id="{DCC83F48-6514-2A46-ACF6-23CF9A0D3D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98" y="3035071"/>
            <a:ext cx="1434704" cy="1335759"/>
          </a:xfrm>
          <a:prstGeom prst="rect">
            <a:avLst/>
          </a:prstGeom>
        </p:spPr>
      </p:pic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30F88F10-0CE7-AF46-B459-DE3E37B4F6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87" y="-157603"/>
            <a:ext cx="3471122" cy="3433186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A0D22E56-D5C7-4243-97F1-EA4FDCE3D63B}"/>
              </a:ext>
            </a:extLst>
          </p:cNvPr>
          <p:cNvGrpSpPr/>
          <p:nvPr/>
        </p:nvGrpSpPr>
        <p:grpSpPr>
          <a:xfrm>
            <a:off x="3487179" y="1125081"/>
            <a:ext cx="1473083" cy="1554428"/>
            <a:chOff x="6479216" y="995202"/>
            <a:chExt cx="1473083" cy="1554428"/>
          </a:xfrm>
        </p:grpSpPr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33C61775-E73E-1D49-941A-7D59671672D5}"/>
                </a:ext>
              </a:extLst>
            </p:cNvPr>
            <p:cNvSpPr/>
            <p:nvPr/>
          </p:nvSpPr>
          <p:spPr>
            <a:xfrm>
              <a:off x="6796038" y="1440714"/>
              <a:ext cx="587099" cy="838622"/>
            </a:xfrm>
            <a:prstGeom prst="roundRect">
              <a:avLst/>
            </a:prstGeom>
            <a:solidFill>
              <a:srgbClr val="E2F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7" name="Picture 56" descr="Icon&#10;&#10;Description automatically generated">
              <a:extLst>
                <a:ext uri="{FF2B5EF4-FFF2-40B4-BE49-F238E27FC236}">
                  <a16:creationId xmlns:a16="http://schemas.microsoft.com/office/drawing/2014/main" id="{49DFA946-0380-374E-AA52-AA3F74DC7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9216" y="995202"/>
              <a:ext cx="1473083" cy="155442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04332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4.81481E-6 C 0.00801 0.00764 0.01698 0.01575 0.02099 0.02524 C 0.025 0.03635 0.02676 0.04931 0.029 0.06227 C 0.03092 0.07524 0.029 0.08635 0.02676 0.09838 C 0.025 0.10926 0.02195 0.1213 0.01506 0.13125 C 0.00897 0.14121 -0.00097 0.14931 -0.01202 0.15533 C -0.02196 0.16135 -0.03398 0.16528 -0.046 0.16737 C -0.05802 0.16922 -0.0702 0.16922 -0.08093 0.16737 C -0.09295 0.16528 -0.10417 0.16042 -0.11315 0.15232 C -0.12196 0.14538 -0.13013 0.13635 -0.13414 0.12524 C -0.13895 0.11528 -0.14103 0.10139 -0.14103 0.09028 C -0.14215 0.0794 -0.14103 0.06621 -0.13606 0.05533 C -0.13093 0.04538 -0.12196 0.03727 -0.10994 0.03357 C -0.09808 0.03033 -0.08606 0.03426 -0.07805 0.04121 C -0.071 0.04838 -0.06619 0.05926 -0.06507 0.07223 C -0.06507 0.08542 -0.06619 0.09723 -0.071 0.10741 C -0.07597 0.11737 -0.075 0.11922 -0.09504 0.13241 C -0.11315 0.1463 -0.13093 0.14237 -0.14215 0.14329 C -0.15305 0.14329 -0.16202 0.13936 -0.17324 0.13542 C -0.1851 0.13033 -0.17869 0.11019 -0.18526 0.10209 C -0.19231 0.09422 -0.21202 0.09538 -0.21619 0.0794 C -0.21908 0.0632 -0.21908 0.05533 -0.21908 0.04329 C -0.21908 0.03125 -0.02228 0.27477 -0.02228 0.26297 " pathEditMode="relative" rAng="0" ptsTypes="AAAAAAAAAAAAAAAAAAAAAAA"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1" y="1317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08 0.018 -0.016 0.023 -0.016 c 0.031 0 0.063 0.125 0.063 0.25 c 0 -0.063 0.016 -0.125 0.031 -0.125 c 0.016 0 0.031 0.063 0.031 0.125 c 0 -0.031 0.008 -0.063 0.016 -0.063 c 0.008 0 0.016 0.031 0.016 0.063 c 0 -0.016 0.004 -0.031 0.008 -0.031 c 0.004 0 0.008 0.016 0.008 0.031 c 0 -0.008 0.002 -0.016 0.004 -0.016 c 0.001 0 0.004 0.008 0.004 0.016 c 0 -0.004 0.001 -0.008 0.002 -0.008 c 0 0.001 0.002 0.004 0.002 0.008 c 0 -0.002 0 -0.004 0.001 -0.004 c 0 0.001 0.001 0.002 0.001 0.004 c 0 -0.001 0 -0.002 0 -0.003 c 0.001 0 0.001 0.001 0.001 0.002 c 0.001 0 0.001 -0.001 0.001 -0.002 c 0.001 0 0.001 0.001 0.001 0.002 E" pathEditMode="relative" ptsTypes="">
                                      <p:cBhvr>
                                        <p:cTn id="4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8 0.00995 C -0.02228 -0.04607 -0.04904 -0.10209 -0.05241 -0.14121 C -0.05577 -0.18056 -0.02452 -0.21598 -0.01555 -0.2257 C -0.00657 -0.23542 -0.00882 -0.18612 0.00144 -0.19908 C 0.0117 -0.21204 0.02532 -0.2801 0.04599 -0.30348 C 0.06682 -0.32686 0.10817 -0.35116 0.12612 -0.33889 C 0.14407 -0.32686 0.14888 -0.27848 0.15384 -0.2301 " pathEditMode="relative" ptsTypes="AAAAAAA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01342 C 0.0383 -0.00139 0.07692 -0.01621 0.09375 -0.08449 C 0.11042 -0.15255 0.10657 -0.3551 0.09984 -0.39537 C 0.09311 -0.43588 0.0734 -0.38125 0.05369 -0.32662 " pathEditMode="relative" ptsTypes="AA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-0.00023 C 0.00336 0.00162 0.00689 0.00394 0.01057 0.00579 C 0.0125 0.00672 0.01458 0.00695 0.01666 0.00787 C 0.02243 0.00996 0.02083 0.01042 0.0274 0.01181 C 0.03109 0.01274 0.03461 0.01343 0.03814 0.01389 C 0.03974 0.01459 0.04118 0.01551 0.04278 0.01598 C 0.0516 0.01875 0.05512 0.01806 0.06442 0.02014 C 0.0665 0.02061 0.06843 0.02153 0.07051 0.02199 C 0.07307 0.02292 0.07564 0.02338 0.0782 0.02408 C 0.08028 0.02477 0.08221 0.02593 0.08429 0.02616 C 0.09198 0.02709 0.09968 0.02755 0.10737 0.02824 C 0.10993 0.02894 0.11266 0.0294 0.11506 0.03033 C 0.12692 0.03426 0.11153 0.03056 0.12596 0.03449 C 0.13141 0.03588 0.14278 0.03727 0.14743 0.04051 C 0.14952 0.0419 0.15144 0.04352 0.15352 0.04468 C 0.15561 0.04537 0.15769 0.04584 0.15977 0.04653 C 0.16282 0.04769 0.16586 0.04977 0.16891 0.0507 C 0.17099 0.05139 0.17307 0.05209 0.17516 0.05255 C 0.18541 0.05672 0.17371 0.05394 0.19198 0.0588 L 0.19968 0.06088 C 0.20176 0.06135 0.20384 0.0625 0.20593 0.06297 C 0.22452 0.06713 0.21186 0.06297 0.22596 0.0669 C 0.22788 0.0676 0.22996 0.06829 0.23205 0.06899 L 0.23974 0.07107 C 0.24134 0.07153 0.24278 0.07292 0.24439 0.07315 C 0.25208 0.07408 0.25977 0.07431 0.26746 0.07524 C 0.27147 0.0757 0.27564 0.07639 0.2798 0.07709 L 0.35208 0.07524 C 0.35464 0.075 0.35721 0.07385 0.35977 0.07315 C 0.36282 0.07199 0.36586 0.07037 0.36891 0.06899 L 0.37355 0.0669 C 0.38445 0.06227 0.37099 0.06829 0.38445 0.06088 C 0.39006 0.05764 0.3883 0.06042 0.39359 0.05486 C 0.39519 0.05278 0.39663 0.0507 0.39839 0.04861 C 0.39871 0.04653 0.39871 0.04422 0.39968 0.04236 C 0.40096 0.04051 0.40288 0.03982 0.40432 0.03843 C 0.40881 0.03357 0.40897 0.03218 0.41218 0.02616 C 0.41153 0.01667 0.41137 0.00718 0.41057 -0.00231 C 0.41009 -0.00671 0.40785 -0.01157 0.40609 -0.01458 C 0.40448 -0.01689 0.40304 -0.01921 0.40128 -0.0206 C 0.4 -0.02199 0.39823 -0.02176 0.39663 -0.02268 C 0.38621 -0.02986 0.39871 -0.02476 0.38589 -0.02893 C 0.37724 -0.02801 0.36843 -0.02847 0.35977 -0.02685 C 0.35785 -0.02639 0.35641 -0.02476 0.35512 -0.02268 C 0.35272 -0.01921 0.35112 -0.01458 0.34903 -0.01041 C 0.34759 -0.00764 0.34599 -0.00486 0.34439 -0.00231 C 0.34487 0.01135 0.34503 0.02477 0.34583 0.03843 C 0.34599 0.04051 0.34647 0.04283 0.34743 0.04468 C 0.34903 0.04769 0.35176 0.04977 0.35352 0.05255 C 0.35593 0.05649 0.35705 0.06135 0.35977 0.06505 C 0.3633 0.06968 0.36602 0.07385 0.37067 0.07709 C 0.37291 0.07894 0.3758 0.07963 0.37836 0.08125 C 0.3798 0.08241 0.38109 0.08426 0.38285 0.08542 C 0.38573 0.08727 0.39054 0.0882 0.39359 0.08936 C 0.39775 0.09167 0.40176 0.09422 0.40609 0.09561 C 0.41089 0.09746 0.41778 0.09838 0.42275 0.09977 C 0.42532 0.10047 0.42788 0.10093 0.43044 0.10209 C 0.44182 0.10093 0.45304 0.1007 0.46442 0.09977 C 0.46666 0.09954 0.46859 0.09908 0.47051 0.09769 C 0.47259 0.0963 0.47355 0.09329 0.47532 0.09167 C 0.48061 0.08542 0.48477 0.08658 0.4891 0.07524 C 0.49102 0.06968 0.49359 0.06459 0.49519 0.0588 C 0.49615 0.05486 0.49759 0.0507 0.49839 0.04653 C 0.49871 0.04399 0.49936 0.04121 0.49968 0.03843 C 0.50384 0.01505 0.49919 0.03982 0.50304 0.02014 C 0.50224 0.00718 0.50304 -0.00601 0.50128 -0.01875 C 0.50096 -0.02245 0.49807 -0.02523 0.49679 -0.02893 C 0.4923 -0.03958 0.49535 -0.03426 0.4907 -0.04305 C 0.4891 -0.04583 0.48798 -0.04884 0.48589 -0.05115 C 0.48157 -0.05648 0.47772 -0.06319 0.47211 -0.06551 C 0.47051 -0.06643 0.46907 -0.06666 0.46746 -0.06759 C 0.46554 -0.06898 0.46346 -0.07083 0.46137 -0.07152 C 0.45881 -0.07268 0.45625 -0.07291 0.45368 -0.07384 C 0.45144 -0.0743 0.44952 -0.07523 0.44759 -0.07569 C 0.44503 -0.07662 0.44246 -0.07685 0.4399 -0.07777 C 0.43766 -0.07847 0.43557 -0.07916 0.43381 -0.07986 C 0.43044 -0.08055 0.42756 -0.08101 0.42436 -0.08194 C 0.42243 -0.0824 0.42035 -0.08379 0.41827 -0.08402 C 0.40176 -0.08495 0.38541 -0.08518 0.36891 -0.08588 C 0.35721 -0.08518 0.34535 -0.08541 0.33365 -0.08402 C 0.32355 -0.0824 0.3266 -0.08009 0.31971 -0.07569 C 0.31827 -0.07476 0.31666 -0.07453 0.31506 -0.07384 C 0.30993 -0.0706 0.30512 -0.06597 0.29968 -0.06365 C 0.29823 -0.06296 0.29663 -0.0625 0.29519 -0.06134 C 0.29343 -0.06041 0.29214 -0.05856 0.29054 -0.0574 C 0.28028 -0.04976 0.2883 -0.05601 0.2798 -0.05115 C 0.26859 -0.0449 0.27884 -0.04861 0.26586 -0.04514 C 0.26442 -0.04375 0.26298 -0.04213 0.26121 -0.04097 C 0.25817 -0.03889 0.25192 -0.03796 0.24903 -0.03703 C 0.24743 -0.03564 0.24599 -0.03402 0.24439 -0.03287 C 0.24294 -0.03194 0.24134 -0.03101 0.23974 -0.03078 C 0.22484 -0.02963 0.20993 -0.02963 0.19519 -0.02893 C 0.18653 -0.02801 0.16778 -0.02476 0.15817 -0.02893 C 0.15641 -0.02963 0.15593 -0.03264 0.15512 -0.03495 C 0.15384 -0.03889 0.15384 -0.04351 0.15208 -0.04722 C 0.15096 -0.0493 0.14984 -0.05115 0.14903 -0.05347 C 0.14631 -0.05995 0.14535 -0.06828 0.14134 -0.07384 C 0.13974 -0.07569 0.13814 -0.07754 0.13669 -0.07986 C 0.13317 -0.08541 0.13397 -0.0875 0.129 -0.09213 C 0.12756 -0.09328 0.1258 -0.09305 0.12436 -0.09421 C 0.12275 -0.09514 0.12147 -0.09722 0.11971 -0.09814 C 0.11827 -0.09907 0.11666 -0.0993 0.11506 -0.10023 C 0.11346 -0.10139 0.11218 -0.10324 0.11057 -0.10439 C 0.10256 -0.10972 -0.00032 -0.07801 -0.00625 -0.08564 " pathEditMode="relative" rAng="0" ptsTypes="AAAAAAAAAAAAAAAAAAAAAAAAAAAAAAAAAAAAAAAAAAAAAAAAAAAAAAAAAAAAAAAAAAAAAAAAAAAAAAAAAAAAAAAAAAAAAAAAAAAAAAAA">
                                      <p:cBhvr>
                                        <p:cTn id="4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5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4.1|3|22.4|3.9|7.7|3.7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9|8.4|14.3|18.4|6.3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.6|13.8|6.1|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5|7.6|5.1|12.4|7.9|8.7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Mary-Kate Connolly</cp:lastModifiedBy>
  <cp:revision>81</cp:revision>
  <dcterms:created xsi:type="dcterms:W3CDTF">2020-04-02T20:19:37Z</dcterms:created>
  <dcterms:modified xsi:type="dcterms:W3CDTF">2021-01-07T13:27:31Z</dcterms:modified>
</cp:coreProperties>
</file>