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5" r:id="rId4"/>
    <p:sldId id="267" r:id="rId5"/>
    <p:sldId id="26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521B93"/>
    <a:srgbClr val="73FEFF"/>
    <a:srgbClr val="00FA00"/>
    <a:srgbClr val="1F3864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>
        <p:scale>
          <a:sx n="95" d="100"/>
          <a:sy n="95" d="100"/>
        </p:scale>
        <p:origin x="1432" y="896"/>
      </p:cViewPr>
      <p:guideLst>
        <p:guide orient="horz" pos="38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57C06-3DE2-4B4E-93BD-45CB9E2BEC5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4583" y="-189228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C14FA9A-726D-9D44-B412-B16581BD593B}"/>
              </a:ext>
            </a:extLst>
          </p:cNvPr>
          <p:cNvSpPr/>
          <p:nvPr/>
        </p:nvSpPr>
        <p:spPr>
          <a:xfrm>
            <a:off x="1261949" y="2452832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9D456C-418C-CA4F-927F-CAEBA1EAB6D1}"/>
              </a:ext>
            </a:extLst>
          </p:cNvPr>
          <p:cNvSpPr/>
          <p:nvPr/>
        </p:nvSpPr>
        <p:spPr>
          <a:xfrm>
            <a:off x="2549466" y="2452832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35C6C2-0B78-1444-B17F-FAED95104F60}"/>
              </a:ext>
            </a:extLst>
          </p:cNvPr>
          <p:cNvSpPr/>
          <p:nvPr/>
        </p:nvSpPr>
        <p:spPr>
          <a:xfrm>
            <a:off x="3929657" y="2452832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2C08DF-3C81-6C4C-8447-9E5C39D19BFF}"/>
              </a:ext>
            </a:extLst>
          </p:cNvPr>
          <p:cNvSpPr/>
          <p:nvPr/>
        </p:nvSpPr>
        <p:spPr>
          <a:xfrm>
            <a:off x="1261948" y="3695486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4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321A0-4B39-0B4F-A091-44A5E1EA3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9651" y="3640645"/>
            <a:ext cx="2414730" cy="2912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DE3E3-1CA4-9745-9F73-6C1C2D09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303" y="3685339"/>
            <a:ext cx="2362048" cy="2912838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4B35A772-A05E-8247-993A-68D0CE69E0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194894" y="4264847"/>
            <a:ext cx="3398331" cy="989396"/>
          </a:xfrm>
          <a:prstGeom prst="rect">
            <a:avLst/>
          </a:prstGeom>
        </p:spPr>
      </p:pic>
      <p:pic>
        <p:nvPicPr>
          <p:cNvPr id="5" name="Picture 4" descr="A screen shot of a window&#10;&#10;Description automatically generated">
            <a:extLst>
              <a:ext uri="{FF2B5EF4-FFF2-40B4-BE49-F238E27FC236}">
                <a16:creationId xmlns:a16="http://schemas.microsoft.com/office/drawing/2014/main" id="{AFDE5336-DF23-8040-816A-734A522F47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60" r="49440" b="2931"/>
          <a:stretch/>
        </p:blipFill>
        <p:spPr>
          <a:xfrm rot="5400000">
            <a:off x="2435579" y="270474"/>
            <a:ext cx="852603" cy="4182239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4DA90F9-421F-A74D-A486-2BCBC806A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59" y="5529780"/>
            <a:ext cx="771183" cy="1086902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8D5063D-2F41-4A48-8559-809B0928E4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42" y="5480227"/>
            <a:ext cx="771183" cy="1086902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1CEAD25F-927B-6540-95A9-7F85F7AF81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34" y="4494775"/>
            <a:ext cx="771183" cy="1086902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76C33E98-579D-3846-8B72-169FAF1609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43" y="5480227"/>
            <a:ext cx="771183" cy="108690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897E630-2263-1645-8BEB-F35CD01A30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73" y="760539"/>
            <a:ext cx="831414" cy="10524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DCF73B5-2743-E244-B866-3C415D98D997}"/>
              </a:ext>
            </a:extLst>
          </p:cNvPr>
          <p:cNvSpPr/>
          <p:nvPr/>
        </p:nvSpPr>
        <p:spPr>
          <a:xfrm>
            <a:off x="936859" y="20903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999D3-2A05-C444-96B6-63BAE1255747}"/>
              </a:ext>
            </a:extLst>
          </p:cNvPr>
          <p:cNvSpPr/>
          <p:nvPr/>
        </p:nvSpPr>
        <p:spPr>
          <a:xfrm>
            <a:off x="3402537" y="20903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D488B-58A0-594E-BFAB-5659075A299D}"/>
              </a:ext>
            </a:extLst>
          </p:cNvPr>
          <p:cNvSpPr/>
          <p:nvPr/>
        </p:nvSpPr>
        <p:spPr>
          <a:xfrm>
            <a:off x="1758752" y="20903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0500EF-B62D-6B4C-B795-9AC6555A2391}"/>
              </a:ext>
            </a:extLst>
          </p:cNvPr>
          <p:cNvSpPr/>
          <p:nvPr/>
        </p:nvSpPr>
        <p:spPr>
          <a:xfrm>
            <a:off x="2580645" y="20903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EED61924-D722-7E40-B4FF-52CF3CB2B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/>
          <a:stretch/>
        </p:blipFill>
        <p:spPr>
          <a:xfrm>
            <a:off x="5194894" y="5240394"/>
            <a:ext cx="3398331" cy="218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9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6 0.01111 C 0.00064 -0.18889 0.00032 -0.38889 -0.02933 -0.39121 C -0.05897 -0.39352 -0.11811 -0.19815 -0.17724 -0.00278 " pathEditMode="relative" ptsTypes="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321A0-4B39-0B4F-A091-44A5E1EA3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651" y="3641757"/>
            <a:ext cx="2414730" cy="2910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DE3E3-1CA4-9745-9F73-6C1C2D09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03" y="3874164"/>
            <a:ext cx="2362048" cy="259825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4B35A772-A05E-8247-993A-68D0CE69E0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194894" y="4264847"/>
            <a:ext cx="3398331" cy="989396"/>
          </a:xfrm>
          <a:prstGeom prst="rect">
            <a:avLst/>
          </a:prstGeom>
        </p:spPr>
      </p:pic>
      <p:pic>
        <p:nvPicPr>
          <p:cNvPr id="5" name="Picture 4" descr="A screen shot of a window&#10;&#10;Description automatically generated">
            <a:extLst>
              <a:ext uri="{FF2B5EF4-FFF2-40B4-BE49-F238E27FC236}">
                <a16:creationId xmlns:a16="http://schemas.microsoft.com/office/drawing/2014/main" id="{AFDE5336-DF23-8040-816A-734A522F47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60" r="49440" b="2931"/>
          <a:stretch/>
        </p:blipFill>
        <p:spPr>
          <a:xfrm rot="5400000">
            <a:off x="2435579" y="270474"/>
            <a:ext cx="852603" cy="418223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1CEAD25F-927B-6540-95A9-7F85F7AF81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67" y="5465467"/>
            <a:ext cx="771183" cy="10869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97E630-2263-1645-8BEB-F35CD01A3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642" y="760539"/>
            <a:ext cx="794476" cy="105242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2466784-7445-4245-A2B7-861C272D1313}"/>
              </a:ext>
            </a:extLst>
          </p:cNvPr>
          <p:cNvSpPr/>
          <p:nvPr/>
        </p:nvSpPr>
        <p:spPr>
          <a:xfrm>
            <a:off x="921093" y="20903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EED61924-D722-7E40-B4FF-52CF3CB2B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/>
          <a:stretch/>
        </p:blipFill>
        <p:spPr>
          <a:xfrm>
            <a:off x="5194894" y="5240394"/>
            <a:ext cx="3398331" cy="218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1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7 0.01342 C 0.00561 -0.15347 0.00866 -0.32037 -0.02772 -0.33148 C -0.06394 -0.3426 -0.13974 -0.19792 -0.21538 -0.05324 " pathEditMode="relative" ptsTypes="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321A0-4B39-0B4F-A091-44A5E1EA3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650" y="3686985"/>
            <a:ext cx="2364040" cy="2912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DE3E3-1CA4-9745-9F73-6C1C2D09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4303" y="3923571"/>
            <a:ext cx="2362048" cy="2594034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4B35A772-A05E-8247-993A-68D0CE69E0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194894" y="4264847"/>
            <a:ext cx="3398331" cy="989396"/>
          </a:xfrm>
          <a:prstGeom prst="rect">
            <a:avLst/>
          </a:prstGeom>
        </p:spPr>
      </p:pic>
      <p:pic>
        <p:nvPicPr>
          <p:cNvPr id="5" name="Picture 4" descr="A screen shot of a window&#10;&#10;Description automatically generated">
            <a:extLst>
              <a:ext uri="{FF2B5EF4-FFF2-40B4-BE49-F238E27FC236}">
                <a16:creationId xmlns:a16="http://schemas.microsoft.com/office/drawing/2014/main" id="{AFDE5336-DF23-8040-816A-734A522F47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60" r="49440" b="2931"/>
          <a:stretch/>
        </p:blipFill>
        <p:spPr>
          <a:xfrm rot="5400000">
            <a:off x="2435579" y="270474"/>
            <a:ext cx="852603" cy="4182239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4DA90F9-421F-A74D-A486-2BCBC806A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53" y="5334994"/>
            <a:ext cx="771183" cy="1086902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8D5063D-2F41-4A48-8559-809B0928E4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67" y="5562423"/>
            <a:ext cx="771183" cy="1086902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76C33E98-579D-3846-8B72-169FAF1609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70" y="5502771"/>
            <a:ext cx="771183" cy="10869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97E630-2263-1645-8BEB-F35CD01A30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435" y="760539"/>
            <a:ext cx="820889" cy="10524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DCF73B5-2743-E244-B866-3C415D98D997}"/>
              </a:ext>
            </a:extLst>
          </p:cNvPr>
          <p:cNvSpPr/>
          <p:nvPr/>
        </p:nvSpPr>
        <p:spPr>
          <a:xfrm>
            <a:off x="936859" y="20903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999D3-2A05-C444-96B6-63BAE1255747}"/>
              </a:ext>
            </a:extLst>
          </p:cNvPr>
          <p:cNvSpPr/>
          <p:nvPr/>
        </p:nvSpPr>
        <p:spPr>
          <a:xfrm>
            <a:off x="3402537" y="20903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D488B-58A0-594E-BFAB-5659075A299D}"/>
              </a:ext>
            </a:extLst>
          </p:cNvPr>
          <p:cNvSpPr/>
          <p:nvPr/>
        </p:nvSpPr>
        <p:spPr>
          <a:xfrm>
            <a:off x="1758752" y="20903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0500EF-B62D-6B4C-B795-9AC6555A2391}"/>
              </a:ext>
            </a:extLst>
          </p:cNvPr>
          <p:cNvSpPr/>
          <p:nvPr/>
        </p:nvSpPr>
        <p:spPr>
          <a:xfrm>
            <a:off x="2580645" y="20903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C6994643-1B36-0E4A-BED1-6A082E3546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3" y="4710792"/>
            <a:ext cx="771183" cy="1086902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CD4AE31-58BA-044B-9DD9-B3426529E459}"/>
              </a:ext>
            </a:extLst>
          </p:cNvPr>
          <p:cNvSpPr/>
          <p:nvPr/>
        </p:nvSpPr>
        <p:spPr>
          <a:xfrm>
            <a:off x="4285263" y="20903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1CEAD25F-927B-6540-95A9-7F85F7AF81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67" y="5467471"/>
            <a:ext cx="771183" cy="1086902"/>
          </a:xfrm>
          <a:prstGeom prst="rect">
            <a:avLst/>
          </a:prstGeom>
        </p:spPr>
      </p:pic>
      <p:pic>
        <p:nvPicPr>
          <p:cNvPr id="6" name="Picture 5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EED61924-D722-7E40-B4FF-52CF3CB2B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/>
          <a:stretch/>
        </p:blipFill>
        <p:spPr>
          <a:xfrm>
            <a:off x="5194894" y="5239279"/>
            <a:ext cx="3398331" cy="218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9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2.59259E-6 C 0.01073 -0.14746 0.02147 -0.29468 -0.01747 -0.3426 C -0.05641 -0.39051 -0.10209 -0.27246 -0.19071 -0.22084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8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7 0.00116 C 0.01763 -0.17754 0.03254 -0.35625 -0.01009 -0.35509 C -0.05288 -0.35417 -0.1532 -0.17315 -0.25352 0.0081 " pathEditMode="relative" ptsTypes="A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8 0.00856 C -0.00641 -0.16597 -0.00913 -0.34051 -0.03397 -0.34537 C -0.05897 -0.35046 -0.10625 -0.18588 -0.15336 -0.02153 " pathEditMode="relative" ptsTypes="A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321A0-4B39-0B4F-A091-44A5E1EA3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5637" y="4012784"/>
            <a:ext cx="2364040" cy="2845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DE3E3-1CA4-9745-9F73-6C1C2D09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110" y="3923571"/>
            <a:ext cx="2106433" cy="2594034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4B35A772-A05E-8247-993A-68D0CE69E0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194894" y="4264847"/>
            <a:ext cx="3398331" cy="989396"/>
          </a:xfrm>
          <a:prstGeom prst="rect">
            <a:avLst/>
          </a:prstGeom>
        </p:spPr>
      </p:pic>
      <p:pic>
        <p:nvPicPr>
          <p:cNvPr id="5" name="Picture 4" descr="A screen shot of a window&#10;&#10;Description automatically generated">
            <a:extLst>
              <a:ext uri="{FF2B5EF4-FFF2-40B4-BE49-F238E27FC236}">
                <a16:creationId xmlns:a16="http://schemas.microsoft.com/office/drawing/2014/main" id="{AFDE5336-DF23-8040-816A-734A522F47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60" r="49440" b="2931"/>
          <a:stretch/>
        </p:blipFill>
        <p:spPr>
          <a:xfrm rot="5400000">
            <a:off x="2435579" y="270474"/>
            <a:ext cx="852603" cy="41822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97E630-2263-1645-8BEB-F35CD01A3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435" y="799046"/>
            <a:ext cx="820889" cy="97540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DCF73B5-2743-E244-B866-3C415D98D997}"/>
              </a:ext>
            </a:extLst>
          </p:cNvPr>
          <p:cNvSpPr/>
          <p:nvPr/>
        </p:nvSpPr>
        <p:spPr>
          <a:xfrm>
            <a:off x="936859" y="209037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999D3-2A05-C444-96B6-63BAE1255747}"/>
              </a:ext>
            </a:extLst>
          </p:cNvPr>
          <p:cNvSpPr/>
          <p:nvPr/>
        </p:nvSpPr>
        <p:spPr>
          <a:xfrm>
            <a:off x="1753619" y="20903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4AE31-58BA-044B-9DD9-B3426529E459}"/>
              </a:ext>
            </a:extLst>
          </p:cNvPr>
          <p:cNvSpPr/>
          <p:nvPr/>
        </p:nvSpPr>
        <p:spPr>
          <a:xfrm>
            <a:off x="2591879" y="209037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1CEAD25F-927B-6540-95A9-7F85F7AF8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25" y="5259667"/>
            <a:ext cx="771183" cy="1086902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C6994643-1B36-0E4A-BED1-6A082E3546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54" y="5523972"/>
            <a:ext cx="771183" cy="1086902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8D5063D-2F41-4A48-8559-809B0928E4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54" y="5490117"/>
            <a:ext cx="771183" cy="1086902"/>
          </a:xfrm>
          <a:prstGeom prst="rect">
            <a:avLst/>
          </a:prstGeom>
        </p:spPr>
      </p:pic>
      <p:pic>
        <p:nvPicPr>
          <p:cNvPr id="6" name="Picture 5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EED61924-D722-7E40-B4FF-52CF3CB2B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/>
          <a:stretch/>
        </p:blipFill>
        <p:spPr>
          <a:xfrm>
            <a:off x="5194894" y="5220588"/>
            <a:ext cx="3398331" cy="218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1.85185E-6 C 0.00865 -0.13611 0.01714 -0.27199 -0.02725 -0.29097 C -0.07164 -0.30996 -0.18093 -0.21204 -0.27805 -0.11389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8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00741 C -0.00177 -0.15741 -0.00497 -0.30741 -0.03638 -0.31574 C -0.06795 -0.32407 -0.12789 -0.19097 -0.18766 -0.05787 " pathEditMode="relative" ptsTypes="A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21" grpId="0" animBg="1"/>
      <p:bldP spid="2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1|16.7|11|3.5|6.9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8.4|1|7.4|13.8|3.9|0.6|0.7|0.6|13.6|9.9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.2|15|0.8|14.4|5.6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8.2|9|6.1|0.8|0.6|12.1|1.8|1.9|9.9|0.6|0.6|0.9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8.8|9.9|0.5|13.8|1.7|6.6|0.9|0.8|2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0</Words>
  <Application>Microsoft Macintosh PowerPoint</Application>
  <PresentationFormat>A4 Paper (210x297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Mary-Kate Connolly</cp:lastModifiedBy>
  <cp:revision>72</cp:revision>
  <dcterms:created xsi:type="dcterms:W3CDTF">2020-04-02T20:19:37Z</dcterms:created>
  <dcterms:modified xsi:type="dcterms:W3CDTF">2021-01-07T13:48:42Z</dcterms:modified>
</cp:coreProperties>
</file>