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2" r:id="rId3"/>
    <p:sldId id="266" r:id="rId4"/>
    <p:sldId id="265" r:id="rId5"/>
    <p:sldId id="267" r:id="rId6"/>
    <p:sldId id="268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093"/>
    <a:srgbClr val="521B93"/>
    <a:srgbClr val="73FEFF"/>
    <a:srgbClr val="00FA00"/>
    <a:srgbClr val="1F3864"/>
    <a:srgbClr val="EC44D0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43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48" y="184"/>
      </p:cViewPr>
      <p:guideLst>
        <p:guide orient="horz" pos="4247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80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30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78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70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69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31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74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7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71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54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17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26136" y="621792"/>
            <a:ext cx="9253728" cy="5971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98" y="-23286"/>
            <a:ext cx="1172760" cy="1115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453" y="24933"/>
            <a:ext cx="926547" cy="10195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94" y="6043250"/>
            <a:ext cx="727882" cy="7278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3395BE-426B-0D4A-9300-D9C624E07BC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154583" y="-191445"/>
            <a:ext cx="57658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0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F2BF4AD-AFCA-5C41-BEC4-B68BA83C6E05}"/>
              </a:ext>
            </a:extLst>
          </p:cNvPr>
          <p:cNvGrpSpPr/>
          <p:nvPr/>
        </p:nvGrpSpPr>
        <p:grpSpPr>
          <a:xfrm>
            <a:off x="7522557" y="3427049"/>
            <a:ext cx="1676400" cy="1676400"/>
            <a:chOff x="7356763" y="3429000"/>
            <a:chExt cx="1676400" cy="16764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EA5F725-04C3-2E4F-BBC0-7B9B7AA82E24}"/>
                </a:ext>
              </a:extLst>
            </p:cNvPr>
            <p:cNvSpPr/>
            <p:nvPr/>
          </p:nvSpPr>
          <p:spPr>
            <a:xfrm>
              <a:off x="7356763" y="3429000"/>
              <a:ext cx="1676400" cy="1676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0804252-B9E6-B543-9ED8-03F2F6932552}"/>
                </a:ext>
              </a:extLst>
            </p:cNvPr>
            <p:cNvSpPr/>
            <p:nvPr/>
          </p:nvSpPr>
          <p:spPr>
            <a:xfrm>
              <a:off x="7675418" y="3741554"/>
              <a:ext cx="360218" cy="36021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53ABC7C-F934-B84C-AF45-47C13E7117FD}"/>
                </a:ext>
              </a:extLst>
            </p:cNvPr>
            <p:cNvSpPr/>
            <p:nvPr/>
          </p:nvSpPr>
          <p:spPr>
            <a:xfrm>
              <a:off x="8354290" y="3741554"/>
              <a:ext cx="360218" cy="36021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FC28A56-5556-084A-9F06-D6132710C703}"/>
                </a:ext>
              </a:extLst>
            </p:cNvPr>
            <p:cNvSpPr/>
            <p:nvPr/>
          </p:nvSpPr>
          <p:spPr>
            <a:xfrm>
              <a:off x="7675418" y="4468918"/>
              <a:ext cx="360218" cy="36021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4B42E3E-A936-AF45-BE90-B7F7A65515D6}"/>
                </a:ext>
              </a:extLst>
            </p:cNvPr>
            <p:cNvSpPr/>
            <p:nvPr/>
          </p:nvSpPr>
          <p:spPr>
            <a:xfrm>
              <a:off x="8354290" y="4468918"/>
              <a:ext cx="360218" cy="36021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78B1B97-5177-6148-9D47-ADA212C97846}"/>
                </a:ext>
              </a:extLst>
            </p:cNvPr>
            <p:cNvSpPr/>
            <p:nvPr/>
          </p:nvSpPr>
          <p:spPr>
            <a:xfrm>
              <a:off x="8035635" y="4101772"/>
              <a:ext cx="360218" cy="36021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A9BB7D-21E1-CA44-9BA2-F1900296A4B0}"/>
              </a:ext>
            </a:extLst>
          </p:cNvPr>
          <p:cNvGrpSpPr/>
          <p:nvPr/>
        </p:nvGrpSpPr>
        <p:grpSpPr>
          <a:xfrm>
            <a:off x="650929" y="3427049"/>
            <a:ext cx="1676400" cy="1676400"/>
            <a:chOff x="872837" y="3429000"/>
            <a:chExt cx="1676400" cy="16764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DC064C28-A604-EA4F-8422-AF7E6D7F54C7}"/>
                </a:ext>
              </a:extLst>
            </p:cNvPr>
            <p:cNvSpPr/>
            <p:nvPr/>
          </p:nvSpPr>
          <p:spPr>
            <a:xfrm>
              <a:off x="872837" y="3429000"/>
              <a:ext cx="1676400" cy="1676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BEB39DA-68F0-6140-B590-A7B744FD98A7}"/>
                </a:ext>
              </a:extLst>
            </p:cNvPr>
            <p:cNvSpPr/>
            <p:nvPr/>
          </p:nvSpPr>
          <p:spPr>
            <a:xfrm>
              <a:off x="1544267" y="3605335"/>
              <a:ext cx="360218" cy="36021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D7DCCBE-4CD8-BF4F-9A98-468799DAF2B5}"/>
                </a:ext>
              </a:extLst>
            </p:cNvPr>
            <p:cNvSpPr/>
            <p:nvPr/>
          </p:nvSpPr>
          <p:spPr>
            <a:xfrm>
              <a:off x="1544267" y="4122088"/>
              <a:ext cx="360218" cy="36021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2829CAC-00DA-9B41-A8CB-09F5E094C756}"/>
                </a:ext>
              </a:extLst>
            </p:cNvPr>
            <p:cNvSpPr/>
            <p:nvPr/>
          </p:nvSpPr>
          <p:spPr>
            <a:xfrm>
              <a:off x="1544267" y="4594435"/>
              <a:ext cx="360218" cy="36021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A846F50-FAFA-AF49-BAC0-D7FF74DF1887}"/>
                </a:ext>
              </a:extLst>
            </p:cNvPr>
            <p:cNvSpPr/>
            <p:nvPr/>
          </p:nvSpPr>
          <p:spPr>
            <a:xfrm>
              <a:off x="1038679" y="4122088"/>
              <a:ext cx="360218" cy="36021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D26F00F-BF13-D94F-9E3D-D060395EC7C9}"/>
                </a:ext>
              </a:extLst>
            </p:cNvPr>
            <p:cNvSpPr/>
            <p:nvPr/>
          </p:nvSpPr>
          <p:spPr>
            <a:xfrm>
              <a:off x="2040443" y="4122088"/>
              <a:ext cx="360218" cy="36021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82229F-A78F-8847-9FFB-40EBF6DFCF9A}"/>
              </a:ext>
            </a:extLst>
          </p:cNvPr>
          <p:cNvGrpSpPr/>
          <p:nvPr/>
        </p:nvGrpSpPr>
        <p:grpSpPr>
          <a:xfrm>
            <a:off x="2941472" y="3427049"/>
            <a:ext cx="1676400" cy="1676400"/>
            <a:chOff x="4114800" y="3429000"/>
            <a:chExt cx="1676400" cy="1676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AA69B9C-0BA6-2C4D-85E4-2F0FA71611A2}"/>
                </a:ext>
              </a:extLst>
            </p:cNvPr>
            <p:cNvSpPr/>
            <p:nvPr/>
          </p:nvSpPr>
          <p:spPr>
            <a:xfrm>
              <a:off x="4114800" y="3429000"/>
              <a:ext cx="1676400" cy="1676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2323760-6687-DA45-83B1-B4C4E3B8BC7A}"/>
                </a:ext>
              </a:extLst>
            </p:cNvPr>
            <p:cNvSpPr/>
            <p:nvPr/>
          </p:nvSpPr>
          <p:spPr>
            <a:xfrm>
              <a:off x="5290680" y="4094429"/>
              <a:ext cx="360218" cy="36021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A7140C3-6F1C-4B44-A698-5F4EA62A4400}"/>
                </a:ext>
              </a:extLst>
            </p:cNvPr>
            <p:cNvSpPr/>
            <p:nvPr/>
          </p:nvSpPr>
          <p:spPr>
            <a:xfrm>
              <a:off x="4772891" y="4094429"/>
              <a:ext cx="360218" cy="36021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F78ECF7-1265-3B43-B677-A5BC946A1DCB}"/>
                </a:ext>
              </a:extLst>
            </p:cNvPr>
            <p:cNvSpPr/>
            <p:nvPr/>
          </p:nvSpPr>
          <p:spPr>
            <a:xfrm>
              <a:off x="4274127" y="4094429"/>
              <a:ext cx="360218" cy="36021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D3944E-3A6F-034E-8548-F68AE8FF06D4}"/>
              </a:ext>
            </a:extLst>
          </p:cNvPr>
          <p:cNvGrpSpPr/>
          <p:nvPr/>
        </p:nvGrpSpPr>
        <p:grpSpPr>
          <a:xfrm>
            <a:off x="5232015" y="3427049"/>
            <a:ext cx="1676400" cy="1676400"/>
            <a:chOff x="5218148" y="3408209"/>
            <a:chExt cx="1676400" cy="16764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5AA0A33-1087-CE43-99C1-241BD691B14F}"/>
                </a:ext>
              </a:extLst>
            </p:cNvPr>
            <p:cNvSpPr/>
            <p:nvPr/>
          </p:nvSpPr>
          <p:spPr>
            <a:xfrm>
              <a:off x="5218148" y="3408209"/>
              <a:ext cx="1676400" cy="1676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79F3E55-A9D1-DB45-A537-5239615F158E}"/>
                </a:ext>
              </a:extLst>
            </p:cNvPr>
            <p:cNvSpPr/>
            <p:nvPr/>
          </p:nvSpPr>
          <p:spPr>
            <a:xfrm>
              <a:off x="5385760" y="3911599"/>
              <a:ext cx="360218" cy="36021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4EB50CD-4E9A-F844-B4F4-F5578044D460}"/>
                </a:ext>
              </a:extLst>
            </p:cNvPr>
            <p:cNvSpPr/>
            <p:nvPr/>
          </p:nvSpPr>
          <p:spPr>
            <a:xfrm>
              <a:off x="6339796" y="3911599"/>
              <a:ext cx="360218" cy="36021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2728F67-DCEB-AE47-B1F3-0CC466D30BD0}"/>
                </a:ext>
              </a:extLst>
            </p:cNvPr>
            <p:cNvSpPr/>
            <p:nvPr/>
          </p:nvSpPr>
          <p:spPr>
            <a:xfrm>
              <a:off x="5589116" y="4384461"/>
              <a:ext cx="360218" cy="36021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BBD98F1-4407-3A4C-A299-5F535EA90904}"/>
                </a:ext>
              </a:extLst>
            </p:cNvPr>
            <p:cNvSpPr/>
            <p:nvPr/>
          </p:nvSpPr>
          <p:spPr>
            <a:xfrm>
              <a:off x="6140193" y="4384461"/>
              <a:ext cx="360218" cy="36021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CAAFE56-B7A2-1148-8ED2-8EDD592533AA}"/>
                </a:ext>
              </a:extLst>
            </p:cNvPr>
            <p:cNvSpPr/>
            <p:nvPr/>
          </p:nvSpPr>
          <p:spPr>
            <a:xfrm>
              <a:off x="5862778" y="3911599"/>
              <a:ext cx="360218" cy="36021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1783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606CC67-71F7-0747-9A56-86B6E02BF600}"/>
              </a:ext>
            </a:extLst>
          </p:cNvPr>
          <p:cNvGrpSpPr/>
          <p:nvPr/>
        </p:nvGrpSpPr>
        <p:grpSpPr>
          <a:xfrm>
            <a:off x="7509654" y="3429000"/>
            <a:ext cx="1676400" cy="1676400"/>
            <a:chOff x="7356763" y="3429000"/>
            <a:chExt cx="1676400" cy="16764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EA5F725-04C3-2E4F-BBC0-7B9B7AA82E24}"/>
                </a:ext>
              </a:extLst>
            </p:cNvPr>
            <p:cNvSpPr/>
            <p:nvPr/>
          </p:nvSpPr>
          <p:spPr>
            <a:xfrm>
              <a:off x="7356763" y="3429000"/>
              <a:ext cx="1676400" cy="1676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0804252-B9E6-B543-9ED8-03F2F6932552}"/>
                </a:ext>
              </a:extLst>
            </p:cNvPr>
            <p:cNvSpPr/>
            <p:nvPr/>
          </p:nvSpPr>
          <p:spPr>
            <a:xfrm>
              <a:off x="7675418" y="3946512"/>
              <a:ext cx="360218" cy="36021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53ABC7C-F934-B84C-AF45-47C13E7117FD}"/>
                </a:ext>
              </a:extLst>
            </p:cNvPr>
            <p:cNvSpPr/>
            <p:nvPr/>
          </p:nvSpPr>
          <p:spPr>
            <a:xfrm>
              <a:off x="8310749" y="3946512"/>
              <a:ext cx="360218" cy="360218"/>
            </a:xfrm>
            <a:prstGeom prst="ellipse">
              <a:avLst/>
            </a:prstGeom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78B1B97-5177-6148-9D47-ADA212C97846}"/>
                </a:ext>
              </a:extLst>
            </p:cNvPr>
            <p:cNvSpPr/>
            <p:nvPr/>
          </p:nvSpPr>
          <p:spPr>
            <a:xfrm>
              <a:off x="8035636" y="4470169"/>
              <a:ext cx="360218" cy="360218"/>
            </a:xfrm>
            <a:prstGeom prst="ellipse">
              <a:avLst/>
            </a:prstGeom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6E867AE-8578-A74A-90C4-91C42D94B836}"/>
              </a:ext>
            </a:extLst>
          </p:cNvPr>
          <p:cNvGrpSpPr/>
          <p:nvPr/>
        </p:nvGrpSpPr>
        <p:grpSpPr>
          <a:xfrm>
            <a:off x="741482" y="3429000"/>
            <a:ext cx="1676400" cy="1676400"/>
            <a:chOff x="872837" y="3429000"/>
            <a:chExt cx="1676400" cy="16764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DC064C28-A604-EA4F-8422-AF7E6D7F54C7}"/>
                </a:ext>
              </a:extLst>
            </p:cNvPr>
            <p:cNvSpPr/>
            <p:nvPr/>
          </p:nvSpPr>
          <p:spPr>
            <a:xfrm>
              <a:off x="872837" y="3429000"/>
              <a:ext cx="1676400" cy="1676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D7DCCBE-4CD8-BF4F-9A98-468799DAF2B5}"/>
                </a:ext>
              </a:extLst>
            </p:cNvPr>
            <p:cNvSpPr/>
            <p:nvPr/>
          </p:nvSpPr>
          <p:spPr>
            <a:xfrm>
              <a:off x="1537443" y="4114747"/>
              <a:ext cx="360218" cy="36021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A846F50-FAFA-AF49-BAC0-D7FF74DF1887}"/>
                </a:ext>
              </a:extLst>
            </p:cNvPr>
            <p:cNvSpPr/>
            <p:nvPr/>
          </p:nvSpPr>
          <p:spPr>
            <a:xfrm>
              <a:off x="1038679" y="4114747"/>
              <a:ext cx="360218" cy="36021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D26F00F-BF13-D94F-9E3D-D060395EC7C9}"/>
                </a:ext>
              </a:extLst>
            </p:cNvPr>
            <p:cNvSpPr/>
            <p:nvPr/>
          </p:nvSpPr>
          <p:spPr>
            <a:xfrm>
              <a:off x="2040443" y="4114747"/>
              <a:ext cx="360218" cy="360218"/>
            </a:xfrm>
            <a:prstGeom prst="ellipse">
              <a:avLst/>
            </a:prstGeom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7528393-8CAF-DA4A-8FF9-87ADDC5F5A60}"/>
              </a:ext>
            </a:extLst>
          </p:cNvPr>
          <p:cNvGrpSpPr/>
          <p:nvPr/>
        </p:nvGrpSpPr>
        <p:grpSpPr>
          <a:xfrm>
            <a:off x="5253596" y="3429000"/>
            <a:ext cx="1676400" cy="1676400"/>
            <a:chOff x="4114800" y="3429000"/>
            <a:chExt cx="1676400" cy="1676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AA69B9C-0BA6-2C4D-85E4-2F0FA71611A2}"/>
                </a:ext>
              </a:extLst>
            </p:cNvPr>
            <p:cNvSpPr/>
            <p:nvPr/>
          </p:nvSpPr>
          <p:spPr>
            <a:xfrm>
              <a:off x="4114800" y="3429000"/>
              <a:ext cx="1676400" cy="1676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2323760-6687-DA45-83B1-B4C4E3B8BC7A}"/>
                </a:ext>
              </a:extLst>
            </p:cNvPr>
            <p:cNvSpPr/>
            <p:nvPr/>
          </p:nvSpPr>
          <p:spPr>
            <a:xfrm>
              <a:off x="5290680" y="3952535"/>
              <a:ext cx="360218" cy="36021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A7140C3-6F1C-4B44-A698-5F4EA62A4400}"/>
                </a:ext>
              </a:extLst>
            </p:cNvPr>
            <p:cNvSpPr/>
            <p:nvPr/>
          </p:nvSpPr>
          <p:spPr>
            <a:xfrm>
              <a:off x="4772891" y="3952535"/>
              <a:ext cx="360218" cy="36021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F78ECF7-1265-3B43-B677-A5BC946A1DCB}"/>
                </a:ext>
              </a:extLst>
            </p:cNvPr>
            <p:cNvSpPr/>
            <p:nvPr/>
          </p:nvSpPr>
          <p:spPr>
            <a:xfrm>
              <a:off x="4274127" y="3952535"/>
              <a:ext cx="360218" cy="360218"/>
            </a:xfrm>
            <a:prstGeom prst="ellipse">
              <a:avLst/>
            </a:prstGeom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611AFC8-50C5-FA4C-B532-0C027A65CE31}"/>
                </a:ext>
              </a:extLst>
            </p:cNvPr>
            <p:cNvSpPr/>
            <p:nvPr/>
          </p:nvSpPr>
          <p:spPr>
            <a:xfrm>
              <a:off x="4772891" y="4489552"/>
              <a:ext cx="360218" cy="36021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72CAD1A-3453-4647-BF23-9877978A3B37}"/>
              </a:ext>
            </a:extLst>
          </p:cNvPr>
          <p:cNvGrpSpPr/>
          <p:nvPr/>
        </p:nvGrpSpPr>
        <p:grpSpPr>
          <a:xfrm rot="14556344">
            <a:off x="2997539" y="3429000"/>
            <a:ext cx="1676400" cy="1676400"/>
            <a:chOff x="7356763" y="3429000"/>
            <a:chExt cx="1676400" cy="16764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2C481F5-5DA9-B74A-B2FA-BD7F12CD63E8}"/>
                </a:ext>
              </a:extLst>
            </p:cNvPr>
            <p:cNvSpPr/>
            <p:nvPr/>
          </p:nvSpPr>
          <p:spPr>
            <a:xfrm>
              <a:off x="7356763" y="3429000"/>
              <a:ext cx="1676400" cy="1676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A8B387F-7043-A947-B827-3725110E8354}"/>
                </a:ext>
              </a:extLst>
            </p:cNvPr>
            <p:cNvSpPr/>
            <p:nvPr/>
          </p:nvSpPr>
          <p:spPr>
            <a:xfrm>
              <a:off x="7675418" y="3946512"/>
              <a:ext cx="360218" cy="36021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8F85A99-929A-114E-8631-2F43747B4053}"/>
                </a:ext>
              </a:extLst>
            </p:cNvPr>
            <p:cNvSpPr/>
            <p:nvPr/>
          </p:nvSpPr>
          <p:spPr>
            <a:xfrm>
              <a:off x="8310749" y="3946512"/>
              <a:ext cx="360218" cy="360218"/>
            </a:xfrm>
            <a:prstGeom prst="ellipse">
              <a:avLst/>
            </a:prstGeom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B3DD5C3-01E3-334A-849B-F374424D1C35}"/>
                </a:ext>
              </a:extLst>
            </p:cNvPr>
            <p:cNvSpPr/>
            <p:nvPr/>
          </p:nvSpPr>
          <p:spPr>
            <a:xfrm>
              <a:off x="8035636" y="4470169"/>
              <a:ext cx="360218" cy="360218"/>
            </a:xfrm>
            <a:prstGeom prst="ellipse">
              <a:avLst/>
            </a:prstGeom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1446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4072B9E-949E-4F43-B053-C5500012AE88}"/>
              </a:ext>
            </a:extLst>
          </p:cNvPr>
          <p:cNvGrpSpPr/>
          <p:nvPr/>
        </p:nvGrpSpPr>
        <p:grpSpPr>
          <a:xfrm>
            <a:off x="1478991" y="4272455"/>
            <a:ext cx="2523770" cy="2831765"/>
            <a:chOff x="920193" y="4272455"/>
            <a:chExt cx="2523770" cy="283176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D238B4F-6414-FC49-BE59-807927217546}"/>
                </a:ext>
              </a:extLst>
            </p:cNvPr>
            <p:cNvGrpSpPr/>
            <p:nvPr/>
          </p:nvGrpSpPr>
          <p:grpSpPr>
            <a:xfrm>
              <a:off x="920193" y="4272455"/>
              <a:ext cx="2523770" cy="2831765"/>
              <a:chOff x="3703609" y="322029"/>
              <a:chExt cx="6890817" cy="7081736"/>
            </a:xfrm>
          </p:grpSpPr>
          <p:pic>
            <p:nvPicPr>
              <p:cNvPr id="3" name="Picture 2" descr="A picture containing cup, coffee, sitting, table&#10;&#10;Description automatically generated">
                <a:extLst>
                  <a:ext uri="{FF2B5EF4-FFF2-40B4-BE49-F238E27FC236}">
                    <a16:creationId xmlns:a16="http://schemas.microsoft.com/office/drawing/2014/main" id="{54C06D0D-E6BB-F545-AB8C-18B0F72636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6941"/>
              <a:stretch/>
            </p:blipFill>
            <p:spPr>
              <a:xfrm>
                <a:off x="3703609" y="322029"/>
                <a:ext cx="6890817" cy="1695958"/>
              </a:xfrm>
              <a:prstGeom prst="rect">
                <a:avLst/>
              </a:prstGeom>
            </p:spPr>
          </p:pic>
          <p:pic>
            <p:nvPicPr>
              <p:cNvPr id="4" name="Picture 3" descr="A picture containing cup, coffee, sitting, table&#10;&#10;Description automatically generated">
                <a:extLst>
                  <a:ext uri="{FF2B5EF4-FFF2-40B4-BE49-F238E27FC236}">
                    <a16:creationId xmlns:a16="http://schemas.microsoft.com/office/drawing/2014/main" id="{A576CCFC-2B33-1A4C-838E-9C56A5CDF9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6774"/>
              <a:stretch/>
            </p:blipFill>
            <p:spPr>
              <a:xfrm>
                <a:off x="3845500" y="2017987"/>
                <a:ext cx="6607038" cy="5385778"/>
              </a:xfrm>
              <a:prstGeom prst="rect">
                <a:avLst/>
              </a:prstGeom>
            </p:spPr>
          </p:pic>
        </p:grpSp>
        <p:sp>
          <p:nvSpPr>
            <p:cNvPr id="5" name="Trapezium 16">
              <a:extLst>
                <a:ext uri="{FF2B5EF4-FFF2-40B4-BE49-F238E27FC236}">
                  <a16:creationId xmlns:a16="http://schemas.microsoft.com/office/drawing/2014/main" id="{760D8221-18B5-C64D-98CA-0BEEB75DE4F9}"/>
                </a:ext>
              </a:extLst>
            </p:cNvPr>
            <p:cNvSpPr/>
            <p:nvPr/>
          </p:nvSpPr>
          <p:spPr>
            <a:xfrm rot="10800000">
              <a:off x="1578828" y="5016501"/>
              <a:ext cx="1206500" cy="1491532"/>
            </a:xfrm>
            <a:custGeom>
              <a:avLst/>
              <a:gdLst>
                <a:gd name="connsiteX0" fmla="*/ 0 w 1152525"/>
                <a:gd name="connsiteY0" fmla="*/ 1317625 h 1317625"/>
                <a:gd name="connsiteX1" fmla="*/ 288131 w 1152525"/>
                <a:gd name="connsiteY1" fmla="*/ 0 h 1317625"/>
                <a:gd name="connsiteX2" fmla="*/ 864394 w 1152525"/>
                <a:gd name="connsiteY2" fmla="*/ 0 h 1317625"/>
                <a:gd name="connsiteX3" fmla="*/ 1152525 w 1152525"/>
                <a:gd name="connsiteY3" fmla="*/ 1317625 h 1317625"/>
                <a:gd name="connsiteX4" fmla="*/ 0 w 1152525"/>
                <a:gd name="connsiteY4" fmla="*/ 1317625 h 1317625"/>
                <a:gd name="connsiteX0" fmla="*/ 0 w 1171575"/>
                <a:gd name="connsiteY0" fmla="*/ 1317625 h 1416050"/>
                <a:gd name="connsiteX1" fmla="*/ 288131 w 1171575"/>
                <a:gd name="connsiteY1" fmla="*/ 0 h 1416050"/>
                <a:gd name="connsiteX2" fmla="*/ 864394 w 1171575"/>
                <a:gd name="connsiteY2" fmla="*/ 0 h 1416050"/>
                <a:gd name="connsiteX3" fmla="*/ 1171575 w 1171575"/>
                <a:gd name="connsiteY3" fmla="*/ 1416050 h 1416050"/>
                <a:gd name="connsiteX4" fmla="*/ 0 w 1171575"/>
                <a:gd name="connsiteY4" fmla="*/ 1317625 h 1416050"/>
                <a:gd name="connsiteX0" fmla="*/ 0 w 1206500"/>
                <a:gd name="connsiteY0" fmla="*/ 1425575 h 1425575"/>
                <a:gd name="connsiteX1" fmla="*/ 323056 w 1206500"/>
                <a:gd name="connsiteY1" fmla="*/ 0 h 1425575"/>
                <a:gd name="connsiteX2" fmla="*/ 899319 w 1206500"/>
                <a:gd name="connsiteY2" fmla="*/ 0 h 1425575"/>
                <a:gd name="connsiteX3" fmla="*/ 1206500 w 1206500"/>
                <a:gd name="connsiteY3" fmla="*/ 1416050 h 1425575"/>
                <a:gd name="connsiteX4" fmla="*/ 0 w 1206500"/>
                <a:gd name="connsiteY4" fmla="*/ 1425575 h 1425575"/>
                <a:gd name="connsiteX0" fmla="*/ 0 w 1206500"/>
                <a:gd name="connsiteY0" fmla="*/ 1425575 h 1425575"/>
                <a:gd name="connsiteX1" fmla="*/ 323056 w 1206500"/>
                <a:gd name="connsiteY1" fmla="*/ 0 h 1425575"/>
                <a:gd name="connsiteX2" fmla="*/ 899319 w 1206500"/>
                <a:gd name="connsiteY2" fmla="*/ 0 h 1425575"/>
                <a:gd name="connsiteX3" fmla="*/ 1206500 w 1206500"/>
                <a:gd name="connsiteY3" fmla="*/ 1416050 h 1425575"/>
                <a:gd name="connsiteX4" fmla="*/ 0 w 1206500"/>
                <a:gd name="connsiteY4" fmla="*/ 1425575 h 1425575"/>
                <a:gd name="connsiteX0" fmla="*/ 0 w 1206500"/>
                <a:gd name="connsiteY0" fmla="*/ 1425575 h 1425575"/>
                <a:gd name="connsiteX1" fmla="*/ 323056 w 1206500"/>
                <a:gd name="connsiteY1" fmla="*/ 0 h 1425575"/>
                <a:gd name="connsiteX2" fmla="*/ 899319 w 1206500"/>
                <a:gd name="connsiteY2" fmla="*/ 0 h 1425575"/>
                <a:gd name="connsiteX3" fmla="*/ 1206500 w 1206500"/>
                <a:gd name="connsiteY3" fmla="*/ 1416050 h 1425575"/>
                <a:gd name="connsiteX4" fmla="*/ 0 w 1206500"/>
                <a:gd name="connsiteY4" fmla="*/ 1425575 h 1425575"/>
                <a:gd name="connsiteX0" fmla="*/ 0 w 1206500"/>
                <a:gd name="connsiteY0" fmla="*/ 1425575 h 1425575"/>
                <a:gd name="connsiteX1" fmla="*/ 323056 w 1206500"/>
                <a:gd name="connsiteY1" fmla="*/ 0 h 1425575"/>
                <a:gd name="connsiteX2" fmla="*/ 997744 w 1206500"/>
                <a:gd name="connsiteY2" fmla="*/ 28575 h 1425575"/>
                <a:gd name="connsiteX3" fmla="*/ 1206500 w 1206500"/>
                <a:gd name="connsiteY3" fmla="*/ 1416050 h 1425575"/>
                <a:gd name="connsiteX4" fmla="*/ 0 w 1206500"/>
                <a:gd name="connsiteY4" fmla="*/ 1425575 h 1425575"/>
                <a:gd name="connsiteX0" fmla="*/ 0 w 1206500"/>
                <a:gd name="connsiteY0" fmla="*/ 1406525 h 1406525"/>
                <a:gd name="connsiteX1" fmla="*/ 218281 w 1206500"/>
                <a:gd name="connsiteY1" fmla="*/ 0 h 1406525"/>
                <a:gd name="connsiteX2" fmla="*/ 997744 w 1206500"/>
                <a:gd name="connsiteY2" fmla="*/ 9525 h 1406525"/>
                <a:gd name="connsiteX3" fmla="*/ 1206500 w 1206500"/>
                <a:gd name="connsiteY3" fmla="*/ 1397000 h 1406525"/>
                <a:gd name="connsiteX4" fmla="*/ 0 w 1206500"/>
                <a:gd name="connsiteY4" fmla="*/ 1406525 h 1406525"/>
                <a:gd name="connsiteX0" fmla="*/ 0 w 1206500"/>
                <a:gd name="connsiteY0" fmla="*/ 1434500 h 1434500"/>
                <a:gd name="connsiteX1" fmla="*/ 218281 w 1206500"/>
                <a:gd name="connsiteY1" fmla="*/ 27975 h 1434500"/>
                <a:gd name="connsiteX2" fmla="*/ 997744 w 1206500"/>
                <a:gd name="connsiteY2" fmla="*/ 37500 h 1434500"/>
                <a:gd name="connsiteX3" fmla="*/ 1206500 w 1206500"/>
                <a:gd name="connsiteY3" fmla="*/ 1424975 h 1434500"/>
                <a:gd name="connsiteX4" fmla="*/ 0 w 1206500"/>
                <a:gd name="connsiteY4" fmla="*/ 1434500 h 1434500"/>
                <a:gd name="connsiteX0" fmla="*/ 0 w 1206500"/>
                <a:gd name="connsiteY0" fmla="*/ 1483067 h 1483067"/>
                <a:gd name="connsiteX1" fmla="*/ 218281 w 1206500"/>
                <a:gd name="connsiteY1" fmla="*/ 76542 h 1483067"/>
                <a:gd name="connsiteX2" fmla="*/ 997744 w 1206500"/>
                <a:gd name="connsiteY2" fmla="*/ 86067 h 1483067"/>
                <a:gd name="connsiteX3" fmla="*/ 1206500 w 1206500"/>
                <a:gd name="connsiteY3" fmla="*/ 1473542 h 1483067"/>
                <a:gd name="connsiteX4" fmla="*/ 0 w 1206500"/>
                <a:gd name="connsiteY4" fmla="*/ 1483067 h 1483067"/>
                <a:gd name="connsiteX0" fmla="*/ 0 w 1206500"/>
                <a:gd name="connsiteY0" fmla="*/ 1491532 h 1491532"/>
                <a:gd name="connsiteX1" fmla="*/ 218281 w 1206500"/>
                <a:gd name="connsiteY1" fmla="*/ 85007 h 1491532"/>
                <a:gd name="connsiteX2" fmla="*/ 997744 w 1206500"/>
                <a:gd name="connsiteY2" fmla="*/ 94532 h 1491532"/>
                <a:gd name="connsiteX3" fmla="*/ 1206500 w 1206500"/>
                <a:gd name="connsiteY3" fmla="*/ 1482007 h 1491532"/>
                <a:gd name="connsiteX4" fmla="*/ 0 w 1206500"/>
                <a:gd name="connsiteY4" fmla="*/ 1491532 h 1491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0" h="1491532">
                  <a:moveTo>
                    <a:pt x="0" y="1491532"/>
                  </a:moveTo>
                  <a:lnTo>
                    <a:pt x="218281" y="85007"/>
                  </a:lnTo>
                  <a:cubicBezTo>
                    <a:pt x="411427" y="-7068"/>
                    <a:pt x="756973" y="-51518"/>
                    <a:pt x="997744" y="94532"/>
                  </a:cubicBezTo>
                  <a:lnTo>
                    <a:pt x="1206500" y="1482007"/>
                  </a:lnTo>
                  <a:cubicBezTo>
                    <a:pt x="991658" y="1294682"/>
                    <a:pt x="398992" y="1215307"/>
                    <a:pt x="0" y="1491532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loud 11">
            <a:extLst>
              <a:ext uri="{FF2B5EF4-FFF2-40B4-BE49-F238E27FC236}">
                <a16:creationId xmlns:a16="http://schemas.microsoft.com/office/drawing/2014/main" id="{97FEC020-77CF-E84D-8B28-295D075A92C6}"/>
              </a:ext>
            </a:extLst>
          </p:cNvPr>
          <p:cNvSpPr/>
          <p:nvPr/>
        </p:nvSpPr>
        <p:spPr>
          <a:xfrm>
            <a:off x="3334259" y="5830586"/>
            <a:ext cx="3037536" cy="74609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6444 w 43256"/>
              <a:gd name="connsiteY5" fmla="*/ 38533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6444 w 43256"/>
              <a:gd name="connsiteY5" fmla="*/ 38533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4574 w 43256"/>
              <a:gd name="connsiteY19" fmla="*/ 5958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6444 w 43256"/>
              <a:gd name="connsiteY5" fmla="*/ 38533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503 w 43256"/>
              <a:gd name="connsiteY16" fmla="*/ 3917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4574 w 43256"/>
              <a:gd name="connsiteY19" fmla="*/ 5958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6444 w 43256"/>
              <a:gd name="connsiteY5" fmla="*/ 38533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658 w 43256"/>
              <a:gd name="connsiteY14" fmla="*/ 3149 h 43219"/>
              <a:gd name="connsiteX15" fmla="*/ 29856 w 43256"/>
              <a:gd name="connsiteY15" fmla="*/ 2199 h 43219"/>
              <a:gd name="connsiteX16" fmla="*/ 22503 w 43256"/>
              <a:gd name="connsiteY16" fmla="*/ 3917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4574 w 43256"/>
              <a:gd name="connsiteY19" fmla="*/ 5958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6444 w 43256"/>
              <a:gd name="connsiteY5" fmla="*/ 38533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273 w 43256"/>
              <a:gd name="connsiteY13" fmla="*/ 6108 h 43219"/>
              <a:gd name="connsiteX14" fmla="*/ 29658 w 43256"/>
              <a:gd name="connsiteY14" fmla="*/ 3149 h 43219"/>
              <a:gd name="connsiteX15" fmla="*/ 29856 w 43256"/>
              <a:gd name="connsiteY15" fmla="*/ 2199 h 43219"/>
              <a:gd name="connsiteX16" fmla="*/ 22503 w 43256"/>
              <a:gd name="connsiteY16" fmla="*/ 3917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4574 w 43256"/>
              <a:gd name="connsiteY19" fmla="*/ 5958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6444 w 43256"/>
              <a:gd name="connsiteY5" fmla="*/ 38533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7212 w 43256"/>
              <a:gd name="connsiteY8" fmla="*/ 29875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273 w 43256"/>
              <a:gd name="connsiteY13" fmla="*/ 6108 h 43219"/>
              <a:gd name="connsiteX14" fmla="*/ 29658 w 43256"/>
              <a:gd name="connsiteY14" fmla="*/ 3149 h 43219"/>
              <a:gd name="connsiteX15" fmla="*/ 29856 w 43256"/>
              <a:gd name="connsiteY15" fmla="*/ 2199 h 43219"/>
              <a:gd name="connsiteX16" fmla="*/ 22503 w 43256"/>
              <a:gd name="connsiteY16" fmla="*/ 3917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4574 w 43256"/>
              <a:gd name="connsiteY19" fmla="*/ 5958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2335 w 43256"/>
              <a:gd name="connsiteY0" fmla="*/ 2537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6444 w 43256"/>
              <a:gd name="connsiteY5" fmla="*/ 38533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7212 w 43256"/>
              <a:gd name="connsiteY8" fmla="*/ 29875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273 w 43256"/>
              <a:gd name="connsiteY13" fmla="*/ 6108 h 43219"/>
              <a:gd name="connsiteX14" fmla="*/ 29658 w 43256"/>
              <a:gd name="connsiteY14" fmla="*/ 3149 h 43219"/>
              <a:gd name="connsiteX15" fmla="*/ 29856 w 43256"/>
              <a:gd name="connsiteY15" fmla="*/ 2199 h 43219"/>
              <a:gd name="connsiteX16" fmla="*/ 22503 w 43256"/>
              <a:gd name="connsiteY16" fmla="*/ 3917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4574 w 43256"/>
              <a:gd name="connsiteY19" fmla="*/ 5958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2335 w 43256"/>
              <a:gd name="connsiteY0" fmla="*/ 25374 h 43219"/>
              <a:gd name="connsiteX1" fmla="*/ 2196 w 43256"/>
              <a:gd name="connsiteY1" fmla="*/ 25239 h 43219"/>
              <a:gd name="connsiteX2" fmla="*/ 6202 w 43256"/>
              <a:gd name="connsiteY2" fmla="*/ 34979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6444 w 43256"/>
              <a:gd name="connsiteY5" fmla="*/ 38533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7212 w 43256"/>
              <a:gd name="connsiteY8" fmla="*/ 29875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273 w 43256"/>
              <a:gd name="connsiteY13" fmla="*/ 6108 h 43219"/>
              <a:gd name="connsiteX14" fmla="*/ 29658 w 43256"/>
              <a:gd name="connsiteY14" fmla="*/ 3149 h 43219"/>
              <a:gd name="connsiteX15" fmla="*/ 29856 w 43256"/>
              <a:gd name="connsiteY15" fmla="*/ 2199 h 43219"/>
              <a:gd name="connsiteX16" fmla="*/ 22503 w 43256"/>
              <a:gd name="connsiteY16" fmla="*/ 3917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4574 w 43256"/>
              <a:gd name="connsiteY19" fmla="*/ 5958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2335 w 43256"/>
              <a:gd name="connsiteY0" fmla="*/ 25374 h 43219"/>
              <a:gd name="connsiteX1" fmla="*/ 2196 w 43256"/>
              <a:gd name="connsiteY1" fmla="*/ 25239 h 43219"/>
              <a:gd name="connsiteX2" fmla="*/ 6202 w 43256"/>
              <a:gd name="connsiteY2" fmla="*/ 34979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6444 w 43256"/>
              <a:gd name="connsiteY5" fmla="*/ 38533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7212 w 43256"/>
              <a:gd name="connsiteY8" fmla="*/ 29875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273 w 43256"/>
              <a:gd name="connsiteY13" fmla="*/ 6108 h 43219"/>
              <a:gd name="connsiteX14" fmla="*/ 29658 w 43256"/>
              <a:gd name="connsiteY14" fmla="*/ 3149 h 43219"/>
              <a:gd name="connsiteX15" fmla="*/ 29856 w 43256"/>
              <a:gd name="connsiteY15" fmla="*/ 2199 h 43219"/>
              <a:gd name="connsiteX16" fmla="*/ 22503 w 43256"/>
              <a:gd name="connsiteY16" fmla="*/ 3917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4574 w 43256"/>
              <a:gd name="connsiteY19" fmla="*/ 5958 h 43219"/>
              <a:gd name="connsiteX20" fmla="*/ 3945 w 43256"/>
              <a:gd name="connsiteY20" fmla="*/ 14765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2335 w 43256"/>
              <a:gd name="connsiteY0" fmla="*/ 25374 h 43219"/>
              <a:gd name="connsiteX1" fmla="*/ 2196 w 43256"/>
              <a:gd name="connsiteY1" fmla="*/ 25239 h 43219"/>
              <a:gd name="connsiteX2" fmla="*/ 6202 w 43256"/>
              <a:gd name="connsiteY2" fmla="*/ 34979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6444 w 43256"/>
              <a:gd name="connsiteY5" fmla="*/ 38533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7212 w 43256"/>
              <a:gd name="connsiteY8" fmla="*/ 29875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273 w 43256"/>
              <a:gd name="connsiteY13" fmla="*/ 6108 h 43219"/>
              <a:gd name="connsiteX14" fmla="*/ 29658 w 43256"/>
              <a:gd name="connsiteY14" fmla="*/ 3149 h 43219"/>
              <a:gd name="connsiteX15" fmla="*/ 29856 w 43256"/>
              <a:gd name="connsiteY15" fmla="*/ 2199 h 43219"/>
              <a:gd name="connsiteX16" fmla="*/ 22503 w 43256"/>
              <a:gd name="connsiteY16" fmla="*/ 3917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4302 w 43256"/>
              <a:gd name="connsiteY19" fmla="*/ 5958 h 43219"/>
              <a:gd name="connsiteX20" fmla="*/ 3945 w 43256"/>
              <a:gd name="connsiteY20" fmla="*/ 14765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2335 w 43256"/>
              <a:gd name="connsiteY0" fmla="*/ 25374 h 43219"/>
              <a:gd name="connsiteX1" fmla="*/ 2196 w 43256"/>
              <a:gd name="connsiteY1" fmla="*/ 25239 h 43219"/>
              <a:gd name="connsiteX2" fmla="*/ 6202 w 43256"/>
              <a:gd name="connsiteY2" fmla="*/ 34979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6444 w 43256"/>
              <a:gd name="connsiteY5" fmla="*/ 38533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7212 w 43256"/>
              <a:gd name="connsiteY8" fmla="*/ 29875 h 43219"/>
              <a:gd name="connsiteX9" fmla="*/ 38667 w 43256"/>
              <a:gd name="connsiteY9" fmla="*/ 29066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273 w 43256"/>
              <a:gd name="connsiteY13" fmla="*/ 6108 h 43219"/>
              <a:gd name="connsiteX14" fmla="*/ 29658 w 43256"/>
              <a:gd name="connsiteY14" fmla="*/ 3149 h 43219"/>
              <a:gd name="connsiteX15" fmla="*/ 29856 w 43256"/>
              <a:gd name="connsiteY15" fmla="*/ 2199 h 43219"/>
              <a:gd name="connsiteX16" fmla="*/ 22503 w 43256"/>
              <a:gd name="connsiteY16" fmla="*/ 3917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4302 w 43256"/>
              <a:gd name="connsiteY19" fmla="*/ 5958 h 43219"/>
              <a:gd name="connsiteX20" fmla="*/ 3945 w 43256"/>
              <a:gd name="connsiteY20" fmla="*/ 14765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2335 w 43256"/>
              <a:gd name="connsiteY0" fmla="*/ 25374 h 43219"/>
              <a:gd name="connsiteX1" fmla="*/ 2196 w 43256"/>
              <a:gd name="connsiteY1" fmla="*/ 25239 h 43219"/>
              <a:gd name="connsiteX2" fmla="*/ 6202 w 43256"/>
              <a:gd name="connsiteY2" fmla="*/ 34979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6444 w 43256"/>
              <a:gd name="connsiteY5" fmla="*/ 38533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7212 w 43256"/>
              <a:gd name="connsiteY8" fmla="*/ 29875 h 43219"/>
              <a:gd name="connsiteX9" fmla="*/ 37198 w 43256"/>
              <a:gd name="connsiteY9" fmla="*/ 30611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273 w 43256"/>
              <a:gd name="connsiteY13" fmla="*/ 6108 h 43219"/>
              <a:gd name="connsiteX14" fmla="*/ 29658 w 43256"/>
              <a:gd name="connsiteY14" fmla="*/ 3149 h 43219"/>
              <a:gd name="connsiteX15" fmla="*/ 29856 w 43256"/>
              <a:gd name="connsiteY15" fmla="*/ 2199 h 43219"/>
              <a:gd name="connsiteX16" fmla="*/ 22503 w 43256"/>
              <a:gd name="connsiteY16" fmla="*/ 3917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4302 w 43256"/>
              <a:gd name="connsiteY19" fmla="*/ 5958 h 43219"/>
              <a:gd name="connsiteX20" fmla="*/ 3945 w 43256"/>
              <a:gd name="connsiteY20" fmla="*/ 14765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2335 w 43256"/>
              <a:gd name="connsiteY0" fmla="*/ 25374 h 43219"/>
              <a:gd name="connsiteX1" fmla="*/ 2196 w 43256"/>
              <a:gd name="connsiteY1" fmla="*/ 25239 h 43219"/>
              <a:gd name="connsiteX2" fmla="*/ 6202 w 43256"/>
              <a:gd name="connsiteY2" fmla="*/ 34979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6444 w 43256"/>
              <a:gd name="connsiteY5" fmla="*/ 38533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7212 w 43256"/>
              <a:gd name="connsiteY8" fmla="*/ 29875 h 43219"/>
              <a:gd name="connsiteX9" fmla="*/ 37198 w 43256"/>
              <a:gd name="connsiteY9" fmla="*/ 30611 h 43219"/>
              <a:gd name="connsiteX10" fmla="*/ 41834 w 43256"/>
              <a:gd name="connsiteY10" fmla="*/ 15213 h 43219"/>
              <a:gd name="connsiteX11" fmla="*/ 41256 w 43256"/>
              <a:gd name="connsiteY11" fmla="*/ 15903 h 43219"/>
              <a:gd name="connsiteX12" fmla="*/ 38360 w 43256"/>
              <a:gd name="connsiteY12" fmla="*/ 5285 h 43219"/>
              <a:gd name="connsiteX13" fmla="*/ 38273 w 43256"/>
              <a:gd name="connsiteY13" fmla="*/ 6108 h 43219"/>
              <a:gd name="connsiteX14" fmla="*/ 29658 w 43256"/>
              <a:gd name="connsiteY14" fmla="*/ 3149 h 43219"/>
              <a:gd name="connsiteX15" fmla="*/ 29856 w 43256"/>
              <a:gd name="connsiteY15" fmla="*/ 2199 h 43219"/>
              <a:gd name="connsiteX16" fmla="*/ 22503 w 43256"/>
              <a:gd name="connsiteY16" fmla="*/ 3917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4302 w 43256"/>
              <a:gd name="connsiteY19" fmla="*/ 5958 h 43219"/>
              <a:gd name="connsiteX20" fmla="*/ 3945 w 43256"/>
              <a:gd name="connsiteY20" fmla="*/ 14765 h 43219"/>
              <a:gd name="connsiteX21" fmla="*/ 3936 w 43256"/>
              <a:gd name="connsiteY21" fmla="*/ 14229 h 43219"/>
              <a:gd name="connsiteX0" fmla="*/ 3936 w 43373"/>
              <a:gd name="connsiteY0" fmla="*/ 14229 h 43219"/>
              <a:gd name="connsiteX1" fmla="*/ 5659 w 43373"/>
              <a:gd name="connsiteY1" fmla="*/ 6766 h 43219"/>
              <a:gd name="connsiteX2" fmla="*/ 14041 w 43373"/>
              <a:gd name="connsiteY2" fmla="*/ 5061 h 43219"/>
              <a:gd name="connsiteX3" fmla="*/ 22492 w 43373"/>
              <a:gd name="connsiteY3" fmla="*/ 3291 h 43219"/>
              <a:gd name="connsiteX4" fmla="*/ 25785 w 43373"/>
              <a:gd name="connsiteY4" fmla="*/ 59 h 43219"/>
              <a:gd name="connsiteX5" fmla="*/ 29869 w 43373"/>
              <a:gd name="connsiteY5" fmla="*/ 2340 h 43219"/>
              <a:gd name="connsiteX6" fmla="*/ 35499 w 43373"/>
              <a:gd name="connsiteY6" fmla="*/ 549 h 43219"/>
              <a:gd name="connsiteX7" fmla="*/ 38354 w 43373"/>
              <a:gd name="connsiteY7" fmla="*/ 5435 h 43219"/>
              <a:gd name="connsiteX8" fmla="*/ 42018 w 43373"/>
              <a:gd name="connsiteY8" fmla="*/ 10177 h 43219"/>
              <a:gd name="connsiteX9" fmla="*/ 41854 w 43373"/>
              <a:gd name="connsiteY9" fmla="*/ 15319 h 43219"/>
              <a:gd name="connsiteX10" fmla="*/ 43052 w 43373"/>
              <a:gd name="connsiteY10" fmla="*/ 23181 h 43219"/>
              <a:gd name="connsiteX11" fmla="*/ 37213 w 43373"/>
              <a:gd name="connsiteY11" fmla="*/ 30063 h 43219"/>
              <a:gd name="connsiteX12" fmla="*/ 35431 w 43373"/>
              <a:gd name="connsiteY12" fmla="*/ 35960 h 43219"/>
              <a:gd name="connsiteX13" fmla="*/ 28591 w 43373"/>
              <a:gd name="connsiteY13" fmla="*/ 36674 h 43219"/>
              <a:gd name="connsiteX14" fmla="*/ 23703 w 43373"/>
              <a:gd name="connsiteY14" fmla="*/ 42965 h 43219"/>
              <a:gd name="connsiteX15" fmla="*/ 16516 w 43373"/>
              <a:gd name="connsiteY15" fmla="*/ 39125 h 43219"/>
              <a:gd name="connsiteX16" fmla="*/ 5840 w 43373"/>
              <a:gd name="connsiteY16" fmla="*/ 35331 h 43219"/>
              <a:gd name="connsiteX17" fmla="*/ 1146 w 43373"/>
              <a:gd name="connsiteY17" fmla="*/ 31109 h 43219"/>
              <a:gd name="connsiteX18" fmla="*/ 2149 w 43373"/>
              <a:gd name="connsiteY18" fmla="*/ 25410 h 43219"/>
              <a:gd name="connsiteX19" fmla="*/ 31 w 43373"/>
              <a:gd name="connsiteY19" fmla="*/ 19563 h 43219"/>
              <a:gd name="connsiteX20" fmla="*/ 3899 w 43373"/>
              <a:gd name="connsiteY20" fmla="*/ 14366 h 43219"/>
              <a:gd name="connsiteX21" fmla="*/ 3936 w 43373"/>
              <a:gd name="connsiteY21" fmla="*/ 14229 h 43219"/>
              <a:gd name="connsiteX0" fmla="*/ 2335 w 43373"/>
              <a:gd name="connsiteY0" fmla="*/ 25374 h 43219"/>
              <a:gd name="connsiteX1" fmla="*/ 2196 w 43373"/>
              <a:gd name="connsiteY1" fmla="*/ 25239 h 43219"/>
              <a:gd name="connsiteX2" fmla="*/ 6202 w 43373"/>
              <a:gd name="connsiteY2" fmla="*/ 34979 h 43219"/>
              <a:gd name="connsiteX3" fmla="*/ 5856 w 43373"/>
              <a:gd name="connsiteY3" fmla="*/ 35139 h 43219"/>
              <a:gd name="connsiteX4" fmla="*/ 16514 w 43373"/>
              <a:gd name="connsiteY4" fmla="*/ 38949 h 43219"/>
              <a:gd name="connsiteX5" fmla="*/ 16444 w 43373"/>
              <a:gd name="connsiteY5" fmla="*/ 38533 h 43219"/>
              <a:gd name="connsiteX6" fmla="*/ 28863 w 43373"/>
              <a:gd name="connsiteY6" fmla="*/ 34610 h 43219"/>
              <a:gd name="connsiteX7" fmla="*/ 28596 w 43373"/>
              <a:gd name="connsiteY7" fmla="*/ 36519 h 43219"/>
              <a:gd name="connsiteX8" fmla="*/ 37212 w 43373"/>
              <a:gd name="connsiteY8" fmla="*/ 29875 h 43219"/>
              <a:gd name="connsiteX9" fmla="*/ 37198 w 43373"/>
              <a:gd name="connsiteY9" fmla="*/ 30611 h 43219"/>
              <a:gd name="connsiteX10" fmla="*/ 41834 w 43373"/>
              <a:gd name="connsiteY10" fmla="*/ 15213 h 43219"/>
              <a:gd name="connsiteX11" fmla="*/ 41256 w 43373"/>
              <a:gd name="connsiteY11" fmla="*/ 15903 h 43219"/>
              <a:gd name="connsiteX12" fmla="*/ 38360 w 43373"/>
              <a:gd name="connsiteY12" fmla="*/ 5285 h 43219"/>
              <a:gd name="connsiteX13" fmla="*/ 38273 w 43373"/>
              <a:gd name="connsiteY13" fmla="*/ 6108 h 43219"/>
              <a:gd name="connsiteX14" fmla="*/ 29658 w 43373"/>
              <a:gd name="connsiteY14" fmla="*/ 3149 h 43219"/>
              <a:gd name="connsiteX15" fmla="*/ 29856 w 43373"/>
              <a:gd name="connsiteY15" fmla="*/ 2199 h 43219"/>
              <a:gd name="connsiteX16" fmla="*/ 22503 w 43373"/>
              <a:gd name="connsiteY16" fmla="*/ 3917 h 43219"/>
              <a:gd name="connsiteX17" fmla="*/ 22536 w 43373"/>
              <a:gd name="connsiteY17" fmla="*/ 3189 h 43219"/>
              <a:gd name="connsiteX18" fmla="*/ 14036 w 43373"/>
              <a:gd name="connsiteY18" fmla="*/ 5051 h 43219"/>
              <a:gd name="connsiteX19" fmla="*/ 14302 w 43373"/>
              <a:gd name="connsiteY19" fmla="*/ 5958 h 43219"/>
              <a:gd name="connsiteX20" fmla="*/ 3945 w 43373"/>
              <a:gd name="connsiteY20" fmla="*/ 14765 h 43219"/>
              <a:gd name="connsiteX21" fmla="*/ 3936 w 43373"/>
              <a:gd name="connsiteY21" fmla="*/ 14229 h 43219"/>
              <a:gd name="connsiteX0" fmla="*/ 3936 w 43373"/>
              <a:gd name="connsiteY0" fmla="*/ 14229 h 43219"/>
              <a:gd name="connsiteX1" fmla="*/ 5659 w 43373"/>
              <a:gd name="connsiteY1" fmla="*/ 6766 h 43219"/>
              <a:gd name="connsiteX2" fmla="*/ 14041 w 43373"/>
              <a:gd name="connsiteY2" fmla="*/ 5061 h 43219"/>
              <a:gd name="connsiteX3" fmla="*/ 22492 w 43373"/>
              <a:gd name="connsiteY3" fmla="*/ 3291 h 43219"/>
              <a:gd name="connsiteX4" fmla="*/ 25785 w 43373"/>
              <a:gd name="connsiteY4" fmla="*/ 59 h 43219"/>
              <a:gd name="connsiteX5" fmla="*/ 29869 w 43373"/>
              <a:gd name="connsiteY5" fmla="*/ 2340 h 43219"/>
              <a:gd name="connsiteX6" fmla="*/ 35499 w 43373"/>
              <a:gd name="connsiteY6" fmla="*/ 549 h 43219"/>
              <a:gd name="connsiteX7" fmla="*/ 38354 w 43373"/>
              <a:gd name="connsiteY7" fmla="*/ 5435 h 43219"/>
              <a:gd name="connsiteX8" fmla="*/ 42018 w 43373"/>
              <a:gd name="connsiteY8" fmla="*/ 10177 h 43219"/>
              <a:gd name="connsiteX9" fmla="*/ 41854 w 43373"/>
              <a:gd name="connsiteY9" fmla="*/ 15319 h 43219"/>
              <a:gd name="connsiteX10" fmla="*/ 43052 w 43373"/>
              <a:gd name="connsiteY10" fmla="*/ 23181 h 43219"/>
              <a:gd name="connsiteX11" fmla="*/ 37213 w 43373"/>
              <a:gd name="connsiteY11" fmla="*/ 30063 h 43219"/>
              <a:gd name="connsiteX12" fmla="*/ 35431 w 43373"/>
              <a:gd name="connsiteY12" fmla="*/ 35960 h 43219"/>
              <a:gd name="connsiteX13" fmla="*/ 28591 w 43373"/>
              <a:gd name="connsiteY13" fmla="*/ 36674 h 43219"/>
              <a:gd name="connsiteX14" fmla="*/ 23703 w 43373"/>
              <a:gd name="connsiteY14" fmla="*/ 42965 h 43219"/>
              <a:gd name="connsiteX15" fmla="*/ 16516 w 43373"/>
              <a:gd name="connsiteY15" fmla="*/ 39125 h 43219"/>
              <a:gd name="connsiteX16" fmla="*/ 5840 w 43373"/>
              <a:gd name="connsiteY16" fmla="*/ 35331 h 43219"/>
              <a:gd name="connsiteX17" fmla="*/ 1146 w 43373"/>
              <a:gd name="connsiteY17" fmla="*/ 31109 h 43219"/>
              <a:gd name="connsiteX18" fmla="*/ 2149 w 43373"/>
              <a:gd name="connsiteY18" fmla="*/ 25410 h 43219"/>
              <a:gd name="connsiteX19" fmla="*/ 31 w 43373"/>
              <a:gd name="connsiteY19" fmla="*/ 19563 h 43219"/>
              <a:gd name="connsiteX20" fmla="*/ 3899 w 43373"/>
              <a:gd name="connsiteY20" fmla="*/ 14366 h 43219"/>
              <a:gd name="connsiteX21" fmla="*/ 3936 w 43373"/>
              <a:gd name="connsiteY21" fmla="*/ 14229 h 43219"/>
              <a:gd name="connsiteX0" fmla="*/ 2335 w 43373"/>
              <a:gd name="connsiteY0" fmla="*/ 25374 h 43219"/>
              <a:gd name="connsiteX1" fmla="*/ 2196 w 43373"/>
              <a:gd name="connsiteY1" fmla="*/ 25239 h 43219"/>
              <a:gd name="connsiteX2" fmla="*/ 6202 w 43373"/>
              <a:gd name="connsiteY2" fmla="*/ 34979 h 43219"/>
              <a:gd name="connsiteX3" fmla="*/ 5856 w 43373"/>
              <a:gd name="connsiteY3" fmla="*/ 35139 h 43219"/>
              <a:gd name="connsiteX4" fmla="*/ 16514 w 43373"/>
              <a:gd name="connsiteY4" fmla="*/ 38949 h 43219"/>
              <a:gd name="connsiteX5" fmla="*/ 16444 w 43373"/>
              <a:gd name="connsiteY5" fmla="*/ 38533 h 43219"/>
              <a:gd name="connsiteX6" fmla="*/ 28863 w 43373"/>
              <a:gd name="connsiteY6" fmla="*/ 34610 h 43219"/>
              <a:gd name="connsiteX7" fmla="*/ 28596 w 43373"/>
              <a:gd name="connsiteY7" fmla="*/ 36519 h 43219"/>
              <a:gd name="connsiteX8" fmla="*/ 37212 w 43373"/>
              <a:gd name="connsiteY8" fmla="*/ 29875 h 43219"/>
              <a:gd name="connsiteX9" fmla="*/ 37198 w 43373"/>
              <a:gd name="connsiteY9" fmla="*/ 30611 h 43219"/>
              <a:gd name="connsiteX10" fmla="*/ 41834 w 43373"/>
              <a:gd name="connsiteY10" fmla="*/ 15213 h 43219"/>
              <a:gd name="connsiteX11" fmla="*/ 41256 w 43373"/>
              <a:gd name="connsiteY11" fmla="*/ 15903 h 43219"/>
              <a:gd name="connsiteX12" fmla="*/ 38360 w 43373"/>
              <a:gd name="connsiteY12" fmla="*/ 5285 h 43219"/>
              <a:gd name="connsiteX13" fmla="*/ 38273 w 43373"/>
              <a:gd name="connsiteY13" fmla="*/ 6108 h 43219"/>
              <a:gd name="connsiteX14" fmla="*/ 29658 w 43373"/>
              <a:gd name="connsiteY14" fmla="*/ 3149 h 43219"/>
              <a:gd name="connsiteX15" fmla="*/ 29856 w 43373"/>
              <a:gd name="connsiteY15" fmla="*/ 2199 h 43219"/>
              <a:gd name="connsiteX16" fmla="*/ 22503 w 43373"/>
              <a:gd name="connsiteY16" fmla="*/ 3917 h 43219"/>
              <a:gd name="connsiteX17" fmla="*/ 22536 w 43373"/>
              <a:gd name="connsiteY17" fmla="*/ 3189 h 43219"/>
              <a:gd name="connsiteX18" fmla="*/ 14036 w 43373"/>
              <a:gd name="connsiteY18" fmla="*/ 5051 h 43219"/>
              <a:gd name="connsiteX19" fmla="*/ 14302 w 43373"/>
              <a:gd name="connsiteY19" fmla="*/ 5958 h 43219"/>
              <a:gd name="connsiteX20" fmla="*/ 3945 w 43373"/>
              <a:gd name="connsiteY20" fmla="*/ 14765 h 43219"/>
              <a:gd name="connsiteX21" fmla="*/ 3936 w 43373"/>
              <a:gd name="connsiteY21" fmla="*/ 14229 h 43219"/>
              <a:gd name="connsiteX0" fmla="*/ 3936 w 43373"/>
              <a:gd name="connsiteY0" fmla="*/ 14229 h 43219"/>
              <a:gd name="connsiteX1" fmla="*/ 5659 w 43373"/>
              <a:gd name="connsiteY1" fmla="*/ 6766 h 43219"/>
              <a:gd name="connsiteX2" fmla="*/ 14041 w 43373"/>
              <a:gd name="connsiteY2" fmla="*/ 5061 h 43219"/>
              <a:gd name="connsiteX3" fmla="*/ 22492 w 43373"/>
              <a:gd name="connsiteY3" fmla="*/ 3291 h 43219"/>
              <a:gd name="connsiteX4" fmla="*/ 25785 w 43373"/>
              <a:gd name="connsiteY4" fmla="*/ 59 h 43219"/>
              <a:gd name="connsiteX5" fmla="*/ 29869 w 43373"/>
              <a:gd name="connsiteY5" fmla="*/ 2340 h 43219"/>
              <a:gd name="connsiteX6" fmla="*/ 35499 w 43373"/>
              <a:gd name="connsiteY6" fmla="*/ 549 h 43219"/>
              <a:gd name="connsiteX7" fmla="*/ 38354 w 43373"/>
              <a:gd name="connsiteY7" fmla="*/ 5435 h 43219"/>
              <a:gd name="connsiteX8" fmla="*/ 42018 w 43373"/>
              <a:gd name="connsiteY8" fmla="*/ 10177 h 43219"/>
              <a:gd name="connsiteX9" fmla="*/ 41854 w 43373"/>
              <a:gd name="connsiteY9" fmla="*/ 15319 h 43219"/>
              <a:gd name="connsiteX10" fmla="*/ 43052 w 43373"/>
              <a:gd name="connsiteY10" fmla="*/ 23181 h 43219"/>
              <a:gd name="connsiteX11" fmla="*/ 37213 w 43373"/>
              <a:gd name="connsiteY11" fmla="*/ 30063 h 43219"/>
              <a:gd name="connsiteX12" fmla="*/ 35431 w 43373"/>
              <a:gd name="connsiteY12" fmla="*/ 35960 h 43219"/>
              <a:gd name="connsiteX13" fmla="*/ 28591 w 43373"/>
              <a:gd name="connsiteY13" fmla="*/ 36674 h 43219"/>
              <a:gd name="connsiteX14" fmla="*/ 23703 w 43373"/>
              <a:gd name="connsiteY14" fmla="*/ 42965 h 43219"/>
              <a:gd name="connsiteX15" fmla="*/ 16516 w 43373"/>
              <a:gd name="connsiteY15" fmla="*/ 39125 h 43219"/>
              <a:gd name="connsiteX16" fmla="*/ 5840 w 43373"/>
              <a:gd name="connsiteY16" fmla="*/ 35331 h 43219"/>
              <a:gd name="connsiteX17" fmla="*/ 1146 w 43373"/>
              <a:gd name="connsiteY17" fmla="*/ 31109 h 43219"/>
              <a:gd name="connsiteX18" fmla="*/ 2149 w 43373"/>
              <a:gd name="connsiteY18" fmla="*/ 25410 h 43219"/>
              <a:gd name="connsiteX19" fmla="*/ 31 w 43373"/>
              <a:gd name="connsiteY19" fmla="*/ 19563 h 43219"/>
              <a:gd name="connsiteX20" fmla="*/ 3899 w 43373"/>
              <a:gd name="connsiteY20" fmla="*/ 14366 h 43219"/>
              <a:gd name="connsiteX21" fmla="*/ 3936 w 43373"/>
              <a:gd name="connsiteY21" fmla="*/ 14229 h 43219"/>
              <a:gd name="connsiteX0" fmla="*/ 2335 w 43373"/>
              <a:gd name="connsiteY0" fmla="*/ 25374 h 43219"/>
              <a:gd name="connsiteX1" fmla="*/ 2196 w 43373"/>
              <a:gd name="connsiteY1" fmla="*/ 25239 h 43219"/>
              <a:gd name="connsiteX2" fmla="*/ 6202 w 43373"/>
              <a:gd name="connsiteY2" fmla="*/ 34979 h 43219"/>
              <a:gd name="connsiteX3" fmla="*/ 5856 w 43373"/>
              <a:gd name="connsiteY3" fmla="*/ 35139 h 43219"/>
              <a:gd name="connsiteX4" fmla="*/ 16514 w 43373"/>
              <a:gd name="connsiteY4" fmla="*/ 38949 h 43219"/>
              <a:gd name="connsiteX5" fmla="*/ 16444 w 43373"/>
              <a:gd name="connsiteY5" fmla="*/ 38533 h 43219"/>
              <a:gd name="connsiteX6" fmla="*/ 28863 w 43373"/>
              <a:gd name="connsiteY6" fmla="*/ 34610 h 43219"/>
              <a:gd name="connsiteX7" fmla="*/ 28596 w 43373"/>
              <a:gd name="connsiteY7" fmla="*/ 36519 h 43219"/>
              <a:gd name="connsiteX8" fmla="*/ 39343 w 43373"/>
              <a:gd name="connsiteY8" fmla="*/ 35944 h 43219"/>
              <a:gd name="connsiteX9" fmla="*/ 37198 w 43373"/>
              <a:gd name="connsiteY9" fmla="*/ 30611 h 43219"/>
              <a:gd name="connsiteX10" fmla="*/ 41834 w 43373"/>
              <a:gd name="connsiteY10" fmla="*/ 15213 h 43219"/>
              <a:gd name="connsiteX11" fmla="*/ 41256 w 43373"/>
              <a:gd name="connsiteY11" fmla="*/ 15903 h 43219"/>
              <a:gd name="connsiteX12" fmla="*/ 38360 w 43373"/>
              <a:gd name="connsiteY12" fmla="*/ 5285 h 43219"/>
              <a:gd name="connsiteX13" fmla="*/ 38273 w 43373"/>
              <a:gd name="connsiteY13" fmla="*/ 6108 h 43219"/>
              <a:gd name="connsiteX14" fmla="*/ 29658 w 43373"/>
              <a:gd name="connsiteY14" fmla="*/ 3149 h 43219"/>
              <a:gd name="connsiteX15" fmla="*/ 29856 w 43373"/>
              <a:gd name="connsiteY15" fmla="*/ 2199 h 43219"/>
              <a:gd name="connsiteX16" fmla="*/ 22503 w 43373"/>
              <a:gd name="connsiteY16" fmla="*/ 3917 h 43219"/>
              <a:gd name="connsiteX17" fmla="*/ 22536 w 43373"/>
              <a:gd name="connsiteY17" fmla="*/ 3189 h 43219"/>
              <a:gd name="connsiteX18" fmla="*/ 14036 w 43373"/>
              <a:gd name="connsiteY18" fmla="*/ 5051 h 43219"/>
              <a:gd name="connsiteX19" fmla="*/ 14302 w 43373"/>
              <a:gd name="connsiteY19" fmla="*/ 5958 h 43219"/>
              <a:gd name="connsiteX20" fmla="*/ 3945 w 43373"/>
              <a:gd name="connsiteY20" fmla="*/ 14765 h 43219"/>
              <a:gd name="connsiteX21" fmla="*/ 3936 w 43373"/>
              <a:gd name="connsiteY21" fmla="*/ 14229 h 43219"/>
              <a:gd name="connsiteX0" fmla="*/ 3936 w 43373"/>
              <a:gd name="connsiteY0" fmla="*/ 14229 h 43219"/>
              <a:gd name="connsiteX1" fmla="*/ 5659 w 43373"/>
              <a:gd name="connsiteY1" fmla="*/ 6766 h 43219"/>
              <a:gd name="connsiteX2" fmla="*/ 14041 w 43373"/>
              <a:gd name="connsiteY2" fmla="*/ 5061 h 43219"/>
              <a:gd name="connsiteX3" fmla="*/ 22492 w 43373"/>
              <a:gd name="connsiteY3" fmla="*/ 3291 h 43219"/>
              <a:gd name="connsiteX4" fmla="*/ 25785 w 43373"/>
              <a:gd name="connsiteY4" fmla="*/ 59 h 43219"/>
              <a:gd name="connsiteX5" fmla="*/ 29869 w 43373"/>
              <a:gd name="connsiteY5" fmla="*/ 2340 h 43219"/>
              <a:gd name="connsiteX6" fmla="*/ 35499 w 43373"/>
              <a:gd name="connsiteY6" fmla="*/ 549 h 43219"/>
              <a:gd name="connsiteX7" fmla="*/ 38354 w 43373"/>
              <a:gd name="connsiteY7" fmla="*/ 5435 h 43219"/>
              <a:gd name="connsiteX8" fmla="*/ 42018 w 43373"/>
              <a:gd name="connsiteY8" fmla="*/ 10177 h 43219"/>
              <a:gd name="connsiteX9" fmla="*/ 41854 w 43373"/>
              <a:gd name="connsiteY9" fmla="*/ 15319 h 43219"/>
              <a:gd name="connsiteX10" fmla="*/ 43052 w 43373"/>
              <a:gd name="connsiteY10" fmla="*/ 23181 h 43219"/>
              <a:gd name="connsiteX11" fmla="*/ 37213 w 43373"/>
              <a:gd name="connsiteY11" fmla="*/ 30063 h 43219"/>
              <a:gd name="connsiteX12" fmla="*/ 35431 w 43373"/>
              <a:gd name="connsiteY12" fmla="*/ 35960 h 43219"/>
              <a:gd name="connsiteX13" fmla="*/ 28591 w 43373"/>
              <a:gd name="connsiteY13" fmla="*/ 36674 h 43219"/>
              <a:gd name="connsiteX14" fmla="*/ 23703 w 43373"/>
              <a:gd name="connsiteY14" fmla="*/ 42965 h 43219"/>
              <a:gd name="connsiteX15" fmla="*/ 16516 w 43373"/>
              <a:gd name="connsiteY15" fmla="*/ 39125 h 43219"/>
              <a:gd name="connsiteX16" fmla="*/ 5840 w 43373"/>
              <a:gd name="connsiteY16" fmla="*/ 35331 h 43219"/>
              <a:gd name="connsiteX17" fmla="*/ 1146 w 43373"/>
              <a:gd name="connsiteY17" fmla="*/ 31109 h 43219"/>
              <a:gd name="connsiteX18" fmla="*/ 2149 w 43373"/>
              <a:gd name="connsiteY18" fmla="*/ 25410 h 43219"/>
              <a:gd name="connsiteX19" fmla="*/ 31 w 43373"/>
              <a:gd name="connsiteY19" fmla="*/ 19563 h 43219"/>
              <a:gd name="connsiteX20" fmla="*/ 3899 w 43373"/>
              <a:gd name="connsiteY20" fmla="*/ 14366 h 43219"/>
              <a:gd name="connsiteX21" fmla="*/ 3936 w 43373"/>
              <a:gd name="connsiteY21" fmla="*/ 14229 h 43219"/>
              <a:gd name="connsiteX0" fmla="*/ 2335 w 43373"/>
              <a:gd name="connsiteY0" fmla="*/ 25374 h 43219"/>
              <a:gd name="connsiteX1" fmla="*/ 2196 w 43373"/>
              <a:gd name="connsiteY1" fmla="*/ 25239 h 43219"/>
              <a:gd name="connsiteX2" fmla="*/ 6202 w 43373"/>
              <a:gd name="connsiteY2" fmla="*/ 34979 h 43219"/>
              <a:gd name="connsiteX3" fmla="*/ 5856 w 43373"/>
              <a:gd name="connsiteY3" fmla="*/ 35139 h 43219"/>
              <a:gd name="connsiteX4" fmla="*/ 16514 w 43373"/>
              <a:gd name="connsiteY4" fmla="*/ 38949 h 43219"/>
              <a:gd name="connsiteX5" fmla="*/ 16444 w 43373"/>
              <a:gd name="connsiteY5" fmla="*/ 38533 h 43219"/>
              <a:gd name="connsiteX6" fmla="*/ 28863 w 43373"/>
              <a:gd name="connsiteY6" fmla="*/ 34610 h 43219"/>
              <a:gd name="connsiteX7" fmla="*/ 28596 w 43373"/>
              <a:gd name="connsiteY7" fmla="*/ 36519 h 43219"/>
              <a:gd name="connsiteX8" fmla="*/ 39343 w 43373"/>
              <a:gd name="connsiteY8" fmla="*/ 35944 h 43219"/>
              <a:gd name="connsiteX9" fmla="*/ 37198 w 43373"/>
              <a:gd name="connsiteY9" fmla="*/ 30611 h 43219"/>
              <a:gd name="connsiteX10" fmla="*/ 41834 w 43373"/>
              <a:gd name="connsiteY10" fmla="*/ 15213 h 43219"/>
              <a:gd name="connsiteX11" fmla="*/ 41256 w 43373"/>
              <a:gd name="connsiteY11" fmla="*/ 15903 h 43219"/>
              <a:gd name="connsiteX12" fmla="*/ 38360 w 43373"/>
              <a:gd name="connsiteY12" fmla="*/ 5285 h 43219"/>
              <a:gd name="connsiteX13" fmla="*/ 38273 w 43373"/>
              <a:gd name="connsiteY13" fmla="*/ 6108 h 43219"/>
              <a:gd name="connsiteX14" fmla="*/ 29658 w 43373"/>
              <a:gd name="connsiteY14" fmla="*/ 3149 h 43219"/>
              <a:gd name="connsiteX15" fmla="*/ 29856 w 43373"/>
              <a:gd name="connsiteY15" fmla="*/ 2199 h 43219"/>
              <a:gd name="connsiteX16" fmla="*/ 22503 w 43373"/>
              <a:gd name="connsiteY16" fmla="*/ 3917 h 43219"/>
              <a:gd name="connsiteX17" fmla="*/ 22536 w 43373"/>
              <a:gd name="connsiteY17" fmla="*/ 3189 h 43219"/>
              <a:gd name="connsiteX18" fmla="*/ 14036 w 43373"/>
              <a:gd name="connsiteY18" fmla="*/ 5051 h 43219"/>
              <a:gd name="connsiteX19" fmla="*/ 14302 w 43373"/>
              <a:gd name="connsiteY19" fmla="*/ 5958 h 43219"/>
              <a:gd name="connsiteX20" fmla="*/ 3945 w 43373"/>
              <a:gd name="connsiteY20" fmla="*/ 14765 h 43219"/>
              <a:gd name="connsiteX21" fmla="*/ 3936 w 43373"/>
              <a:gd name="connsiteY21" fmla="*/ 14229 h 43219"/>
              <a:gd name="connsiteX0" fmla="*/ 3936 w 43373"/>
              <a:gd name="connsiteY0" fmla="*/ 14229 h 43219"/>
              <a:gd name="connsiteX1" fmla="*/ 5659 w 43373"/>
              <a:gd name="connsiteY1" fmla="*/ 6766 h 43219"/>
              <a:gd name="connsiteX2" fmla="*/ 14041 w 43373"/>
              <a:gd name="connsiteY2" fmla="*/ 5061 h 43219"/>
              <a:gd name="connsiteX3" fmla="*/ 22492 w 43373"/>
              <a:gd name="connsiteY3" fmla="*/ 3291 h 43219"/>
              <a:gd name="connsiteX4" fmla="*/ 25785 w 43373"/>
              <a:gd name="connsiteY4" fmla="*/ 59 h 43219"/>
              <a:gd name="connsiteX5" fmla="*/ 29869 w 43373"/>
              <a:gd name="connsiteY5" fmla="*/ 2340 h 43219"/>
              <a:gd name="connsiteX6" fmla="*/ 35499 w 43373"/>
              <a:gd name="connsiteY6" fmla="*/ 549 h 43219"/>
              <a:gd name="connsiteX7" fmla="*/ 38354 w 43373"/>
              <a:gd name="connsiteY7" fmla="*/ 5435 h 43219"/>
              <a:gd name="connsiteX8" fmla="*/ 42018 w 43373"/>
              <a:gd name="connsiteY8" fmla="*/ 10177 h 43219"/>
              <a:gd name="connsiteX9" fmla="*/ 41854 w 43373"/>
              <a:gd name="connsiteY9" fmla="*/ 15319 h 43219"/>
              <a:gd name="connsiteX10" fmla="*/ 43052 w 43373"/>
              <a:gd name="connsiteY10" fmla="*/ 23181 h 43219"/>
              <a:gd name="connsiteX11" fmla="*/ 37213 w 43373"/>
              <a:gd name="connsiteY11" fmla="*/ 30063 h 43219"/>
              <a:gd name="connsiteX12" fmla="*/ 35431 w 43373"/>
              <a:gd name="connsiteY12" fmla="*/ 35960 h 43219"/>
              <a:gd name="connsiteX13" fmla="*/ 28591 w 43373"/>
              <a:gd name="connsiteY13" fmla="*/ 36674 h 43219"/>
              <a:gd name="connsiteX14" fmla="*/ 23703 w 43373"/>
              <a:gd name="connsiteY14" fmla="*/ 42965 h 43219"/>
              <a:gd name="connsiteX15" fmla="*/ 16516 w 43373"/>
              <a:gd name="connsiteY15" fmla="*/ 39125 h 43219"/>
              <a:gd name="connsiteX16" fmla="*/ 5840 w 43373"/>
              <a:gd name="connsiteY16" fmla="*/ 35331 h 43219"/>
              <a:gd name="connsiteX17" fmla="*/ 1146 w 43373"/>
              <a:gd name="connsiteY17" fmla="*/ 31109 h 43219"/>
              <a:gd name="connsiteX18" fmla="*/ 2149 w 43373"/>
              <a:gd name="connsiteY18" fmla="*/ 25410 h 43219"/>
              <a:gd name="connsiteX19" fmla="*/ 31 w 43373"/>
              <a:gd name="connsiteY19" fmla="*/ 19563 h 43219"/>
              <a:gd name="connsiteX20" fmla="*/ 3899 w 43373"/>
              <a:gd name="connsiteY20" fmla="*/ 14366 h 43219"/>
              <a:gd name="connsiteX21" fmla="*/ 3936 w 43373"/>
              <a:gd name="connsiteY21" fmla="*/ 14229 h 43219"/>
              <a:gd name="connsiteX0" fmla="*/ 2335 w 43373"/>
              <a:gd name="connsiteY0" fmla="*/ 25374 h 43219"/>
              <a:gd name="connsiteX1" fmla="*/ 2196 w 43373"/>
              <a:gd name="connsiteY1" fmla="*/ 25239 h 43219"/>
              <a:gd name="connsiteX2" fmla="*/ 6202 w 43373"/>
              <a:gd name="connsiteY2" fmla="*/ 34979 h 43219"/>
              <a:gd name="connsiteX3" fmla="*/ 5856 w 43373"/>
              <a:gd name="connsiteY3" fmla="*/ 35139 h 43219"/>
              <a:gd name="connsiteX4" fmla="*/ 16514 w 43373"/>
              <a:gd name="connsiteY4" fmla="*/ 38949 h 43219"/>
              <a:gd name="connsiteX5" fmla="*/ 16444 w 43373"/>
              <a:gd name="connsiteY5" fmla="*/ 38533 h 43219"/>
              <a:gd name="connsiteX6" fmla="*/ 28863 w 43373"/>
              <a:gd name="connsiteY6" fmla="*/ 34610 h 43219"/>
              <a:gd name="connsiteX7" fmla="*/ 28596 w 43373"/>
              <a:gd name="connsiteY7" fmla="*/ 36519 h 43219"/>
              <a:gd name="connsiteX8" fmla="*/ 37212 w 43373"/>
              <a:gd name="connsiteY8" fmla="*/ 30610 h 43219"/>
              <a:gd name="connsiteX9" fmla="*/ 37198 w 43373"/>
              <a:gd name="connsiteY9" fmla="*/ 30611 h 43219"/>
              <a:gd name="connsiteX10" fmla="*/ 41834 w 43373"/>
              <a:gd name="connsiteY10" fmla="*/ 15213 h 43219"/>
              <a:gd name="connsiteX11" fmla="*/ 41256 w 43373"/>
              <a:gd name="connsiteY11" fmla="*/ 15903 h 43219"/>
              <a:gd name="connsiteX12" fmla="*/ 38360 w 43373"/>
              <a:gd name="connsiteY12" fmla="*/ 5285 h 43219"/>
              <a:gd name="connsiteX13" fmla="*/ 38273 w 43373"/>
              <a:gd name="connsiteY13" fmla="*/ 6108 h 43219"/>
              <a:gd name="connsiteX14" fmla="*/ 29658 w 43373"/>
              <a:gd name="connsiteY14" fmla="*/ 3149 h 43219"/>
              <a:gd name="connsiteX15" fmla="*/ 29856 w 43373"/>
              <a:gd name="connsiteY15" fmla="*/ 2199 h 43219"/>
              <a:gd name="connsiteX16" fmla="*/ 22503 w 43373"/>
              <a:gd name="connsiteY16" fmla="*/ 3917 h 43219"/>
              <a:gd name="connsiteX17" fmla="*/ 22536 w 43373"/>
              <a:gd name="connsiteY17" fmla="*/ 3189 h 43219"/>
              <a:gd name="connsiteX18" fmla="*/ 14036 w 43373"/>
              <a:gd name="connsiteY18" fmla="*/ 5051 h 43219"/>
              <a:gd name="connsiteX19" fmla="*/ 14302 w 43373"/>
              <a:gd name="connsiteY19" fmla="*/ 5958 h 43219"/>
              <a:gd name="connsiteX20" fmla="*/ 3945 w 43373"/>
              <a:gd name="connsiteY20" fmla="*/ 14765 h 43219"/>
              <a:gd name="connsiteX21" fmla="*/ 3936 w 43373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373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826" y="20724"/>
                  <a:pt x="43052" y="23181"/>
                </a:cubicBezTo>
                <a:cubicBezTo>
                  <a:pt x="42279" y="25638"/>
                  <a:pt x="37353" y="30269"/>
                  <a:pt x="37213" y="30063"/>
                </a:cubicBezTo>
                <a:cubicBezTo>
                  <a:pt x="37200" y="32330"/>
                  <a:pt x="36868" y="34858"/>
                  <a:pt x="35431" y="35960"/>
                </a:cubicBezTo>
                <a:cubicBezTo>
                  <a:pt x="33994" y="37062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373" h="43219" fill="none" extrusionOk="0">
                <a:moveTo>
                  <a:pt x="2335" y="25374"/>
                </a:moveTo>
                <a:cubicBezTo>
                  <a:pt x="1451" y="25468"/>
                  <a:pt x="2961" y="25852"/>
                  <a:pt x="2196" y="25239"/>
                </a:cubicBezTo>
                <a:moveTo>
                  <a:pt x="6202" y="34979"/>
                </a:moveTo>
                <a:cubicBezTo>
                  <a:pt x="5847" y="35172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621" y="39144"/>
                  <a:pt x="16444" y="38533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7212" y="30610"/>
                </a:moveTo>
                <a:cubicBezTo>
                  <a:pt x="37221" y="30283"/>
                  <a:pt x="37216" y="27579"/>
                  <a:pt x="37198" y="30611"/>
                </a:cubicBezTo>
                <a:moveTo>
                  <a:pt x="41834" y="15213"/>
                </a:moveTo>
                <a:cubicBezTo>
                  <a:pt x="41509" y="16245"/>
                  <a:pt x="41884" y="15175"/>
                  <a:pt x="41256" y="15903"/>
                </a:cubicBezTo>
                <a:moveTo>
                  <a:pt x="38360" y="5285"/>
                </a:moveTo>
                <a:cubicBezTo>
                  <a:pt x="38415" y="5702"/>
                  <a:pt x="38278" y="5684"/>
                  <a:pt x="38273" y="6108"/>
                </a:cubicBezTo>
                <a:moveTo>
                  <a:pt x="29658" y="3149"/>
                </a:moveTo>
                <a:cubicBezTo>
                  <a:pt x="29847" y="2566"/>
                  <a:pt x="29552" y="2685"/>
                  <a:pt x="29856" y="2199"/>
                </a:cubicBezTo>
                <a:moveTo>
                  <a:pt x="22503" y="3917"/>
                </a:moveTo>
                <a:cubicBezTo>
                  <a:pt x="22580" y="3435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3910" y="5439"/>
                  <a:pt x="14302" y="5958"/>
                </a:cubicBezTo>
                <a:moveTo>
                  <a:pt x="3945" y="14765"/>
                </a:moveTo>
                <a:cubicBezTo>
                  <a:pt x="3842" y="14301"/>
                  <a:pt x="3984" y="14710"/>
                  <a:pt x="3936" y="14229"/>
                </a:cubicBezTo>
              </a:path>
            </a:pathLst>
          </a:cu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BF23807-95E5-084E-8D05-44C89CDD26E1}"/>
              </a:ext>
            </a:extLst>
          </p:cNvPr>
          <p:cNvGrpSpPr/>
          <p:nvPr/>
        </p:nvGrpSpPr>
        <p:grpSpPr>
          <a:xfrm rot="4818025">
            <a:off x="1455057" y="4309266"/>
            <a:ext cx="2523770" cy="2831765"/>
            <a:chOff x="3703609" y="322029"/>
            <a:chExt cx="6890817" cy="7081736"/>
          </a:xfrm>
        </p:grpSpPr>
        <p:pic>
          <p:nvPicPr>
            <p:cNvPr id="20" name="Picture 19" descr="A picture containing cup, coffee, sitting, table&#10;&#10;Description automatically generated">
              <a:extLst>
                <a:ext uri="{FF2B5EF4-FFF2-40B4-BE49-F238E27FC236}">
                  <a16:creationId xmlns:a16="http://schemas.microsoft.com/office/drawing/2014/main" id="{2EFA7791-F2E4-D540-92BC-EB23A7706D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941"/>
            <a:stretch/>
          </p:blipFill>
          <p:spPr>
            <a:xfrm>
              <a:off x="3703609" y="322029"/>
              <a:ext cx="6890817" cy="1695958"/>
            </a:xfrm>
            <a:prstGeom prst="rect">
              <a:avLst/>
            </a:prstGeom>
          </p:spPr>
        </p:pic>
        <p:pic>
          <p:nvPicPr>
            <p:cNvPr id="21" name="Picture 20" descr="A picture containing cup, coffee, sitting, table&#10;&#10;Description automatically generated">
              <a:extLst>
                <a:ext uri="{FF2B5EF4-FFF2-40B4-BE49-F238E27FC236}">
                  <a16:creationId xmlns:a16="http://schemas.microsoft.com/office/drawing/2014/main" id="{9A9FF44B-67CB-304A-9766-D34904475D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774"/>
            <a:stretch/>
          </p:blipFill>
          <p:spPr>
            <a:xfrm>
              <a:off x="3845500" y="2017987"/>
              <a:ext cx="6607038" cy="5385778"/>
            </a:xfrm>
            <a:prstGeom prst="rect">
              <a:avLst/>
            </a:prstGeom>
          </p:spPr>
        </p:pic>
      </p:grpSp>
      <p:sp>
        <p:nvSpPr>
          <p:cNvPr id="19" name="Trapezium 16">
            <a:extLst>
              <a:ext uri="{FF2B5EF4-FFF2-40B4-BE49-F238E27FC236}">
                <a16:creationId xmlns:a16="http://schemas.microsoft.com/office/drawing/2014/main" id="{DB0C4668-97A9-D249-852C-50B2131E8F7D}"/>
              </a:ext>
            </a:extLst>
          </p:cNvPr>
          <p:cNvSpPr/>
          <p:nvPr/>
        </p:nvSpPr>
        <p:spPr>
          <a:xfrm rot="15618025">
            <a:off x="2040819" y="4991838"/>
            <a:ext cx="1206500" cy="1491532"/>
          </a:xfrm>
          <a:custGeom>
            <a:avLst/>
            <a:gdLst>
              <a:gd name="connsiteX0" fmla="*/ 0 w 1152525"/>
              <a:gd name="connsiteY0" fmla="*/ 1317625 h 1317625"/>
              <a:gd name="connsiteX1" fmla="*/ 288131 w 1152525"/>
              <a:gd name="connsiteY1" fmla="*/ 0 h 1317625"/>
              <a:gd name="connsiteX2" fmla="*/ 864394 w 1152525"/>
              <a:gd name="connsiteY2" fmla="*/ 0 h 1317625"/>
              <a:gd name="connsiteX3" fmla="*/ 1152525 w 1152525"/>
              <a:gd name="connsiteY3" fmla="*/ 1317625 h 1317625"/>
              <a:gd name="connsiteX4" fmla="*/ 0 w 1152525"/>
              <a:gd name="connsiteY4" fmla="*/ 1317625 h 1317625"/>
              <a:gd name="connsiteX0" fmla="*/ 0 w 1171575"/>
              <a:gd name="connsiteY0" fmla="*/ 1317625 h 1416050"/>
              <a:gd name="connsiteX1" fmla="*/ 288131 w 1171575"/>
              <a:gd name="connsiteY1" fmla="*/ 0 h 1416050"/>
              <a:gd name="connsiteX2" fmla="*/ 864394 w 1171575"/>
              <a:gd name="connsiteY2" fmla="*/ 0 h 1416050"/>
              <a:gd name="connsiteX3" fmla="*/ 1171575 w 1171575"/>
              <a:gd name="connsiteY3" fmla="*/ 1416050 h 1416050"/>
              <a:gd name="connsiteX4" fmla="*/ 0 w 1171575"/>
              <a:gd name="connsiteY4" fmla="*/ 1317625 h 1416050"/>
              <a:gd name="connsiteX0" fmla="*/ 0 w 1206500"/>
              <a:gd name="connsiteY0" fmla="*/ 1425575 h 1425575"/>
              <a:gd name="connsiteX1" fmla="*/ 323056 w 1206500"/>
              <a:gd name="connsiteY1" fmla="*/ 0 h 1425575"/>
              <a:gd name="connsiteX2" fmla="*/ 899319 w 1206500"/>
              <a:gd name="connsiteY2" fmla="*/ 0 h 1425575"/>
              <a:gd name="connsiteX3" fmla="*/ 1206500 w 1206500"/>
              <a:gd name="connsiteY3" fmla="*/ 1416050 h 1425575"/>
              <a:gd name="connsiteX4" fmla="*/ 0 w 1206500"/>
              <a:gd name="connsiteY4" fmla="*/ 1425575 h 1425575"/>
              <a:gd name="connsiteX0" fmla="*/ 0 w 1206500"/>
              <a:gd name="connsiteY0" fmla="*/ 1425575 h 1425575"/>
              <a:gd name="connsiteX1" fmla="*/ 323056 w 1206500"/>
              <a:gd name="connsiteY1" fmla="*/ 0 h 1425575"/>
              <a:gd name="connsiteX2" fmla="*/ 899319 w 1206500"/>
              <a:gd name="connsiteY2" fmla="*/ 0 h 1425575"/>
              <a:gd name="connsiteX3" fmla="*/ 1206500 w 1206500"/>
              <a:gd name="connsiteY3" fmla="*/ 1416050 h 1425575"/>
              <a:gd name="connsiteX4" fmla="*/ 0 w 1206500"/>
              <a:gd name="connsiteY4" fmla="*/ 1425575 h 1425575"/>
              <a:gd name="connsiteX0" fmla="*/ 0 w 1206500"/>
              <a:gd name="connsiteY0" fmla="*/ 1425575 h 1425575"/>
              <a:gd name="connsiteX1" fmla="*/ 323056 w 1206500"/>
              <a:gd name="connsiteY1" fmla="*/ 0 h 1425575"/>
              <a:gd name="connsiteX2" fmla="*/ 899319 w 1206500"/>
              <a:gd name="connsiteY2" fmla="*/ 0 h 1425575"/>
              <a:gd name="connsiteX3" fmla="*/ 1206500 w 1206500"/>
              <a:gd name="connsiteY3" fmla="*/ 1416050 h 1425575"/>
              <a:gd name="connsiteX4" fmla="*/ 0 w 1206500"/>
              <a:gd name="connsiteY4" fmla="*/ 1425575 h 1425575"/>
              <a:gd name="connsiteX0" fmla="*/ 0 w 1206500"/>
              <a:gd name="connsiteY0" fmla="*/ 1425575 h 1425575"/>
              <a:gd name="connsiteX1" fmla="*/ 323056 w 1206500"/>
              <a:gd name="connsiteY1" fmla="*/ 0 h 1425575"/>
              <a:gd name="connsiteX2" fmla="*/ 997744 w 1206500"/>
              <a:gd name="connsiteY2" fmla="*/ 28575 h 1425575"/>
              <a:gd name="connsiteX3" fmla="*/ 1206500 w 1206500"/>
              <a:gd name="connsiteY3" fmla="*/ 1416050 h 1425575"/>
              <a:gd name="connsiteX4" fmla="*/ 0 w 1206500"/>
              <a:gd name="connsiteY4" fmla="*/ 1425575 h 1425575"/>
              <a:gd name="connsiteX0" fmla="*/ 0 w 1206500"/>
              <a:gd name="connsiteY0" fmla="*/ 1406525 h 1406525"/>
              <a:gd name="connsiteX1" fmla="*/ 218281 w 1206500"/>
              <a:gd name="connsiteY1" fmla="*/ 0 h 1406525"/>
              <a:gd name="connsiteX2" fmla="*/ 997744 w 1206500"/>
              <a:gd name="connsiteY2" fmla="*/ 9525 h 1406525"/>
              <a:gd name="connsiteX3" fmla="*/ 1206500 w 1206500"/>
              <a:gd name="connsiteY3" fmla="*/ 1397000 h 1406525"/>
              <a:gd name="connsiteX4" fmla="*/ 0 w 1206500"/>
              <a:gd name="connsiteY4" fmla="*/ 1406525 h 1406525"/>
              <a:gd name="connsiteX0" fmla="*/ 0 w 1206500"/>
              <a:gd name="connsiteY0" fmla="*/ 1434500 h 1434500"/>
              <a:gd name="connsiteX1" fmla="*/ 218281 w 1206500"/>
              <a:gd name="connsiteY1" fmla="*/ 27975 h 1434500"/>
              <a:gd name="connsiteX2" fmla="*/ 997744 w 1206500"/>
              <a:gd name="connsiteY2" fmla="*/ 37500 h 1434500"/>
              <a:gd name="connsiteX3" fmla="*/ 1206500 w 1206500"/>
              <a:gd name="connsiteY3" fmla="*/ 1424975 h 1434500"/>
              <a:gd name="connsiteX4" fmla="*/ 0 w 1206500"/>
              <a:gd name="connsiteY4" fmla="*/ 1434500 h 1434500"/>
              <a:gd name="connsiteX0" fmla="*/ 0 w 1206500"/>
              <a:gd name="connsiteY0" fmla="*/ 1483067 h 1483067"/>
              <a:gd name="connsiteX1" fmla="*/ 218281 w 1206500"/>
              <a:gd name="connsiteY1" fmla="*/ 76542 h 1483067"/>
              <a:gd name="connsiteX2" fmla="*/ 997744 w 1206500"/>
              <a:gd name="connsiteY2" fmla="*/ 86067 h 1483067"/>
              <a:gd name="connsiteX3" fmla="*/ 1206500 w 1206500"/>
              <a:gd name="connsiteY3" fmla="*/ 1473542 h 1483067"/>
              <a:gd name="connsiteX4" fmla="*/ 0 w 1206500"/>
              <a:gd name="connsiteY4" fmla="*/ 1483067 h 1483067"/>
              <a:gd name="connsiteX0" fmla="*/ 0 w 1206500"/>
              <a:gd name="connsiteY0" fmla="*/ 1491532 h 1491532"/>
              <a:gd name="connsiteX1" fmla="*/ 218281 w 1206500"/>
              <a:gd name="connsiteY1" fmla="*/ 85007 h 1491532"/>
              <a:gd name="connsiteX2" fmla="*/ 997744 w 1206500"/>
              <a:gd name="connsiteY2" fmla="*/ 94532 h 1491532"/>
              <a:gd name="connsiteX3" fmla="*/ 1206500 w 1206500"/>
              <a:gd name="connsiteY3" fmla="*/ 1482007 h 1491532"/>
              <a:gd name="connsiteX4" fmla="*/ 0 w 1206500"/>
              <a:gd name="connsiteY4" fmla="*/ 1491532 h 149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500" h="1491532">
                <a:moveTo>
                  <a:pt x="0" y="1491532"/>
                </a:moveTo>
                <a:lnTo>
                  <a:pt x="218281" y="85007"/>
                </a:lnTo>
                <a:cubicBezTo>
                  <a:pt x="411427" y="-7068"/>
                  <a:pt x="756973" y="-51518"/>
                  <a:pt x="997744" y="94532"/>
                </a:cubicBezTo>
                <a:lnTo>
                  <a:pt x="1206500" y="1482007"/>
                </a:lnTo>
                <a:cubicBezTo>
                  <a:pt x="991658" y="1294682"/>
                  <a:pt x="398992" y="1215307"/>
                  <a:pt x="0" y="1491532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C0CE09-364D-9142-BA9C-A1AAF624D55D}"/>
              </a:ext>
            </a:extLst>
          </p:cNvPr>
          <p:cNvGrpSpPr/>
          <p:nvPr/>
        </p:nvGrpSpPr>
        <p:grpSpPr>
          <a:xfrm>
            <a:off x="5712591" y="4272455"/>
            <a:ext cx="2523770" cy="2831765"/>
            <a:chOff x="3703609" y="322029"/>
            <a:chExt cx="6890817" cy="7081736"/>
          </a:xfrm>
        </p:grpSpPr>
        <p:pic>
          <p:nvPicPr>
            <p:cNvPr id="23" name="Picture 22" descr="A picture containing cup, coffee, sitting, table&#10;&#10;Description automatically generated">
              <a:extLst>
                <a:ext uri="{FF2B5EF4-FFF2-40B4-BE49-F238E27FC236}">
                  <a16:creationId xmlns:a16="http://schemas.microsoft.com/office/drawing/2014/main" id="{C041F3B3-EB4C-0C43-858B-2B674BB2B5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941"/>
            <a:stretch/>
          </p:blipFill>
          <p:spPr>
            <a:xfrm>
              <a:off x="3703609" y="322029"/>
              <a:ext cx="6890817" cy="1695958"/>
            </a:xfrm>
            <a:prstGeom prst="rect">
              <a:avLst/>
            </a:prstGeom>
          </p:spPr>
        </p:pic>
        <p:pic>
          <p:nvPicPr>
            <p:cNvPr id="24" name="Picture 23" descr="A picture containing cup, coffee, sitting, table&#10;&#10;Description automatically generated">
              <a:extLst>
                <a:ext uri="{FF2B5EF4-FFF2-40B4-BE49-F238E27FC236}">
                  <a16:creationId xmlns:a16="http://schemas.microsoft.com/office/drawing/2014/main" id="{6943C87D-9755-8240-BBD0-5F031725BB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774"/>
            <a:stretch/>
          </p:blipFill>
          <p:spPr>
            <a:xfrm>
              <a:off x="3845500" y="2017987"/>
              <a:ext cx="6607038" cy="5385778"/>
            </a:xfrm>
            <a:prstGeom prst="rect">
              <a:avLst/>
            </a:prstGeom>
          </p:spPr>
        </p:pic>
      </p:grpSp>
      <p:pic>
        <p:nvPicPr>
          <p:cNvPr id="26" name="Picture 25" descr="A picture containing ball, room, table&#10;&#10;Description automatically generated">
            <a:extLst>
              <a:ext uri="{FF2B5EF4-FFF2-40B4-BE49-F238E27FC236}">
                <a16:creationId xmlns:a16="http://schemas.microsoft.com/office/drawing/2014/main" id="{121DD9A0-498F-CE45-AF32-492AA24FE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1" y="3918629"/>
            <a:ext cx="2576486" cy="2939371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05934D-AEB6-154B-A111-2C2899A020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83" y="3794915"/>
            <a:ext cx="2745096" cy="3315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956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4800000">
                                      <p:cBhvr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800000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F22CB02-961D-B44C-A165-E1E4A92673B8}"/>
              </a:ext>
            </a:extLst>
          </p:cNvPr>
          <p:cNvGrpSpPr/>
          <p:nvPr/>
        </p:nvGrpSpPr>
        <p:grpSpPr>
          <a:xfrm>
            <a:off x="920193" y="4272455"/>
            <a:ext cx="2523770" cy="2831765"/>
            <a:chOff x="3703609" y="322029"/>
            <a:chExt cx="6890817" cy="7081736"/>
          </a:xfrm>
        </p:grpSpPr>
        <p:pic>
          <p:nvPicPr>
            <p:cNvPr id="14" name="Picture 13" descr="A picture containing cup, coffee, sitting, table&#10;&#10;Description automatically generated">
              <a:extLst>
                <a:ext uri="{FF2B5EF4-FFF2-40B4-BE49-F238E27FC236}">
                  <a16:creationId xmlns:a16="http://schemas.microsoft.com/office/drawing/2014/main" id="{D92B6C9D-5EA4-2940-8955-388891800E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941"/>
            <a:stretch/>
          </p:blipFill>
          <p:spPr>
            <a:xfrm>
              <a:off x="3703609" y="322029"/>
              <a:ext cx="6890817" cy="1695958"/>
            </a:xfrm>
            <a:prstGeom prst="rect">
              <a:avLst/>
            </a:prstGeom>
          </p:spPr>
        </p:pic>
        <p:pic>
          <p:nvPicPr>
            <p:cNvPr id="15" name="Picture 14" descr="A picture containing cup, coffee, sitting, table&#10;&#10;Description automatically generated">
              <a:extLst>
                <a:ext uri="{FF2B5EF4-FFF2-40B4-BE49-F238E27FC236}">
                  <a16:creationId xmlns:a16="http://schemas.microsoft.com/office/drawing/2014/main" id="{3FB4865C-3B00-F146-8BE0-5D934566AF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774"/>
            <a:stretch/>
          </p:blipFill>
          <p:spPr>
            <a:xfrm>
              <a:off x="3845500" y="2017987"/>
              <a:ext cx="6607038" cy="5385778"/>
            </a:xfrm>
            <a:prstGeom prst="rect">
              <a:avLst/>
            </a:prstGeom>
          </p:spPr>
        </p:pic>
      </p:grpSp>
      <p:sp>
        <p:nvSpPr>
          <p:cNvPr id="17" name="Trapezium 16">
            <a:extLst>
              <a:ext uri="{FF2B5EF4-FFF2-40B4-BE49-F238E27FC236}">
                <a16:creationId xmlns:a16="http://schemas.microsoft.com/office/drawing/2014/main" id="{07E48016-446F-C04F-866A-58FAB57EB92E}"/>
              </a:ext>
            </a:extLst>
          </p:cNvPr>
          <p:cNvSpPr/>
          <p:nvPr/>
        </p:nvSpPr>
        <p:spPr>
          <a:xfrm rot="10800000">
            <a:off x="1578828" y="5016501"/>
            <a:ext cx="1206500" cy="1491532"/>
          </a:xfrm>
          <a:custGeom>
            <a:avLst/>
            <a:gdLst>
              <a:gd name="connsiteX0" fmla="*/ 0 w 1152525"/>
              <a:gd name="connsiteY0" fmla="*/ 1317625 h 1317625"/>
              <a:gd name="connsiteX1" fmla="*/ 288131 w 1152525"/>
              <a:gd name="connsiteY1" fmla="*/ 0 h 1317625"/>
              <a:gd name="connsiteX2" fmla="*/ 864394 w 1152525"/>
              <a:gd name="connsiteY2" fmla="*/ 0 h 1317625"/>
              <a:gd name="connsiteX3" fmla="*/ 1152525 w 1152525"/>
              <a:gd name="connsiteY3" fmla="*/ 1317625 h 1317625"/>
              <a:gd name="connsiteX4" fmla="*/ 0 w 1152525"/>
              <a:gd name="connsiteY4" fmla="*/ 1317625 h 1317625"/>
              <a:gd name="connsiteX0" fmla="*/ 0 w 1171575"/>
              <a:gd name="connsiteY0" fmla="*/ 1317625 h 1416050"/>
              <a:gd name="connsiteX1" fmla="*/ 288131 w 1171575"/>
              <a:gd name="connsiteY1" fmla="*/ 0 h 1416050"/>
              <a:gd name="connsiteX2" fmla="*/ 864394 w 1171575"/>
              <a:gd name="connsiteY2" fmla="*/ 0 h 1416050"/>
              <a:gd name="connsiteX3" fmla="*/ 1171575 w 1171575"/>
              <a:gd name="connsiteY3" fmla="*/ 1416050 h 1416050"/>
              <a:gd name="connsiteX4" fmla="*/ 0 w 1171575"/>
              <a:gd name="connsiteY4" fmla="*/ 1317625 h 1416050"/>
              <a:gd name="connsiteX0" fmla="*/ 0 w 1206500"/>
              <a:gd name="connsiteY0" fmla="*/ 1425575 h 1425575"/>
              <a:gd name="connsiteX1" fmla="*/ 323056 w 1206500"/>
              <a:gd name="connsiteY1" fmla="*/ 0 h 1425575"/>
              <a:gd name="connsiteX2" fmla="*/ 899319 w 1206500"/>
              <a:gd name="connsiteY2" fmla="*/ 0 h 1425575"/>
              <a:gd name="connsiteX3" fmla="*/ 1206500 w 1206500"/>
              <a:gd name="connsiteY3" fmla="*/ 1416050 h 1425575"/>
              <a:gd name="connsiteX4" fmla="*/ 0 w 1206500"/>
              <a:gd name="connsiteY4" fmla="*/ 1425575 h 1425575"/>
              <a:gd name="connsiteX0" fmla="*/ 0 w 1206500"/>
              <a:gd name="connsiteY0" fmla="*/ 1425575 h 1425575"/>
              <a:gd name="connsiteX1" fmla="*/ 323056 w 1206500"/>
              <a:gd name="connsiteY1" fmla="*/ 0 h 1425575"/>
              <a:gd name="connsiteX2" fmla="*/ 899319 w 1206500"/>
              <a:gd name="connsiteY2" fmla="*/ 0 h 1425575"/>
              <a:gd name="connsiteX3" fmla="*/ 1206500 w 1206500"/>
              <a:gd name="connsiteY3" fmla="*/ 1416050 h 1425575"/>
              <a:gd name="connsiteX4" fmla="*/ 0 w 1206500"/>
              <a:gd name="connsiteY4" fmla="*/ 1425575 h 1425575"/>
              <a:gd name="connsiteX0" fmla="*/ 0 w 1206500"/>
              <a:gd name="connsiteY0" fmla="*/ 1425575 h 1425575"/>
              <a:gd name="connsiteX1" fmla="*/ 323056 w 1206500"/>
              <a:gd name="connsiteY1" fmla="*/ 0 h 1425575"/>
              <a:gd name="connsiteX2" fmla="*/ 899319 w 1206500"/>
              <a:gd name="connsiteY2" fmla="*/ 0 h 1425575"/>
              <a:gd name="connsiteX3" fmla="*/ 1206500 w 1206500"/>
              <a:gd name="connsiteY3" fmla="*/ 1416050 h 1425575"/>
              <a:gd name="connsiteX4" fmla="*/ 0 w 1206500"/>
              <a:gd name="connsiteY4" fmla="*/ 1425575 h 1425575"/>
              <a:gd name="connsiteX0" fmla="*/ 0 w 1206500"/>
              <a:gd name="connsiteY0" fmla="*/ 1425575 h 1425575"/>
              <a:gd name="connsiteX1" fmla="*/ 323056 w 1206500"/>
              <a:gd name="connsiteY1" fmla="*/ 0 h 1425575"/>
              <a:gd name="connsiteX2" fmla="*/ 997744 w 1206500"/>
              <a:gd name="connsiteY2" fmla="*/ 28575 h 1425575"/>
              <a:gd name="connsiteX3" fmla="*/ 1206500 w 1206500"/>
              <a:gd name="connsiteY3" fmla="*/ 1416050 h 1425575"/>
              <a:gd name="connsiteX4" fmla="*/ 0 w 1206500"/>
              <a:gd name="connsiteY4" fmla="*/ 1425575 h 1425575"/>
              <a:gd name="connsiteX0" fmla="*/ 0 w 1206500"/>
              <a:gd name="connsiteY0" fmla="*/ 1406525 h 1406525"/>
              <a:gd name="connsiteX1" fmla="*/ 218281 w 1206500"/>
              <a:gd name="connsiteY1" fmla="*/ 0 h 1406525"/>
              <a:gd name="connsiteX2" fmla="*/ 997744 w 1206500"/>
              <a:gd name="connsiteY2" fmla="*/ 9525 h 1406525"/>
              <a:gd name="connsiteX3" fmla="*/ 1206500 w 1206500"/>
              <a:gd name="connsiteY3" fmla="*/ 1397000 h 1406525"/>
              <a:gd name="connsiteX4" fmla="*/ 0 w 1206500"/>
              <a:gd name="connsiteY4" fmla="*/ 1406525 h 1406525"/>
              <a:gd name="connsiteX0" fmla="*/ 0 w 1206500"/>
              <a:gd name="connsiteY0" fmla="*/ 1434500 h 1434500"/>
              <a:gd name="connsiteX1" fmla="*/ 218281 w 1206500"/>
              <a:gd name="connsiteY1" fmla="*/ 27975 h 1434500"/>
              <a:gd name="connsiteX2" fmla="*/ 997744 w 1206500"/>
              <a:gd name="connsiteY2" fmla="*/ 37500 h 1434500"/>
              <a:gd name="connsiteX3" fmla="*/ 1206500 w 1206500"/>
              <a:gd name="connsiteY3" fmla="*/ 1424975 h 1434500"/>
              <a:gd name="connsiteX4" fmla="*/ 0 w 1206500"/>
              <a:gd name="connsiteY4" fmla="*/ 1434500 h 1434500"/>
              <a:gd name="connsiteX0" fmla="*/ 0 w 1206500"/>
              <a:gd name="connsiteY0" fmla="*/ 1483067 h 1483067"/>
              <a:gd name="connsiteX1" fmla="*/ 218281 w 1206500"/>
              <a:gd name="connsiteY1" fmla="*/ 76542 h 1483067"/>
              <a:gd name="connsiteX2" fmla="*/ 997744 w 1206500"/>
              <a:gd name="connsiteY2" fmla="*/ 86067 h 1483067"/>
              <a:gd name="connsiteX3" fmla="*/ 1206500 w 1206500"/>
              <a:gd name="connsiteY3" fmla="*/ 1473542 h 1483067"/>
              <a:gd name="connsiteX4" fmla="*/ 0 w 1206500"/>
              <a:gd name="connsiteY4" fmla="*/ 1483067 h 1483067"/>
              <a:gd name="connsiteX0" fmla="*/ 0 w 1206500"/>
              <a:gd name="connsiteY0" fmla="*/ 1491532 h 1491532"/>
              <a:gd name="connsiteX1" fmla="*/ 218281 w 1206500"/>
              <a:gd name="connsiteY1" fmla="*/ 85007 h 1491532"/>
              <a:gd name="connsiteX2" fmla="*/ 997744 w 1206500"/>
              <a:gd name="connsiteY2" fmla="*/ 94532 h 1491532"/>
              <a:gd name="connsiteX3" fmla="*/ 1206500 w 1206500"/>
              <a:gd name="connsiteY3" fmla="*/ 1482007 h 1491532"/>
              <a:gd name="connsiteX4" fmla="*/ 0 w 1206500"/>
              <a:gd name="connsiteY4" fmla="*/ 1491532 h 149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500" h="1491532">
                <a:moveTo>
                  <a:pt x="0" y="1491532"/>
                </a:moveTo>
                <a:lnTo>
                  <a:pt x="218281" y="85007"/>
                </a:lnTo>
                <a:cubicBezTo>
                  <a:pt x="411427" y="-7068"/>
                  <a:pt x="756973" y="-51518"/>
                  <a:pt x="997744" y="94532"/>
                </a:cubicBezTo>
                <a:lnTo>
                  <a:pt x="1206500" y="1482007"/>
                </a:lnTo>
                <a:cubicBezTo>
                  <a:pt x="991658" y="1294682"/>
                  <a:pt x="398992" y="1215307"/>
                  <a:pt x="0" y="1491532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904D97-9B17-9A4B-AF06-E3C426B4F935}"/>
              </a:ext>
            </a:extLst>
          </p:cNvPr>
          <p:cNvGrpSpPr/>
          <p:nvPr/>
        </p:nvGrpSpPr>
        <p:grpSpPr>
          <a:xfrm>
            <a:off x="4012823" y="4272455"/>
            <a:ext cx="2523770" cy="2831765"/>
            <a:chOff x="3703609" y="322029"/>
            <a:chExt cx="6890817" cy="7081736"/>
          </a:xfrm>
        </p:grpSpPr>
        <p:pic>
          <p:nvPicPr>
            <p:cNvPr id="19" name="Picture 18" descr="A picture containing cup, coffee, sitting, table&#10;&#10;Description automatically generated">
              <a:extLst>
                <a:ext uri="{FF2B5EF4-FFF2-40B4-BE49-F238E27FC236}">
                  <a16:creationId xmlns:a16="http://schemas.microsoft.com/office/drawing/2014/main" id="{2EAC1738-E47D-3D42-8E8A-56D1703FB3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941"/>
            <a:stretch/>
          </p:blipFill>
          <p:spPr>
            <a:xfrm>
              <a:off x="3703609" y="322029"/>
              <a:ext cx="6890817" cy="1695958"/>
            </a:xfrm>
            <a:prstGeom prst="rect">
              <a:avLst/>
            </a:prstGeom>
          </p:spPr>
        </p:pic>
        <p:pic>
          <p:nvPicPr>
            <p:cNvPr id="20" name="Picture 19" descr="A picture containing cup, coffee, sitting, table&#10;&#10;Description automatically generated">
              <a:extLst>
                <a:ext uri="{FF2B5EF4-FFF2-40B4-BE49-F238E27FC236}">
                  <a16:creationId xmlns:a16="http://schemas.microsoft.com/office/drawing/2014/main" id="{ED314328-EDF2-B940-A813-5643918A05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774"/>
            <a:stretch/>
          </p:blipFill>
          <p:spPr>
            <a:xfrm>
              <a:off x="3845500" y="2017987"/>
              <a:ext cx="6607038" cy="538577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12F965-5028-A24A-ACD9-D6006D0717FF}"/>
              </a:ext>
            </a:extLst>
          </p:cNvPr>
          <p:cNvGrpSpPr/>
          <p:nvPr/>
        </p:nvGrpSpPr>
        <p:grpSpPr>
          <a:xfrm>
            <a:off x="7213600" y="4271902"/>
            <a:ext cx="2523770" cy="2831765"/>
            <a:chOff x="3703609" y="322029"/>
            <a:chExt cx="6890817" cy="7081736"/>
          </a:xfrm>
        </p:grpSpPr>
        <p:pic>
          <p:nvPicPr>
            <p:cNvPr id="22" name="Picture 21" descr="A picture containing cup, coffee, sitting, table&#10;&#10;Description automatically generated">
              <a:extLst>
                <a:ext uri="{FF2B5EF4-FFF2-40B4-BE49-F238E27FC236}">
                  <a16:creationId xmlns:a16="http://schemas.microsoft.com/office/drawing/2014/main" id="{4E0A8005-C157-BC49-B4D0-B048E3639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941"/>
            <a:stretch/>
          </p:blipFill>
          <p:spPr>
            <a:xfrm>
              <a:off x="3703609" y="322029"/>
              <a:ext cx="6890817" cy="1695958"/>
            </a:xfrm>
            <a:prstGeom prst="rect">
              <a:avLst/>
            </a:prstGeom>
          </p:spPr>
        </p:pic>
        <p:pic>
          <p:nvPicPr>
            <p:cNvPr id="23" name="Picture 22" descr="A picture containing cup, coffee, sitting, table&#10;&#10;Description automatically generated">
              <a:extLst>
                <a:ext uri="{FF2B5EF4-FFF2-40B4-BE49-F238E27FC236}">
                  <a16:creationId xmlns:a16="http://schemas.microsoft.com/office/drawing/2014/main" id="{5764B953-E848-9C4C-8138-F699DAD9AA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774"/>
            <a:stretch/>
          </p:blipFill>
          <p:spPr>
            <a:xfrm>
              <a:off x="3845500" y="2017987"/>
              <a:ext cx="6607038" cy="5385778"/>
            </a:xfrm>
            <a:prstGeom prst="rect">
              <a:avLst/>
            </a:prstGeom>
          </p:spPr>
        </p:pic>
      </p:grpSp>
      <p:sp>
        <p:nvSpPr>
          <p:cNvPr id="24" name="Trapezium 16">
            <a:extLst>
              <a:ext uri="{FF2B5EF4-FFF2-40B4-BE49-F238E27FC236}">
                <a16:creationId xmlns:a16="http://schemas.microsoft.com/office/drawing/2014/main" id="{201F94A3-D406-2143-A509-4AF1B3E681EC}"/>
              </a:ext>
            </a:extLst>
          </p:cNvPr>
          <p:cNvSpPr/>
          <p:nvPr/>
        </p:nvSpPr>
        <p:spPr>
          <a:xfrm rot="10800000">
            <a:off x="4671458" y="5016501"/>
            <a:ext cx="1206500" cy="1491532"/>
          </a:xfrm>
          <a:custGeom>
            <a:avLst/>
            <a:gdLst>
              <a:gd name="connsiteX0" fmla="*/ 0 w 1152525"/>
              <a:gd name="connsiteY0" fmla="*/ 1317625 h 1317625"/>
              <a:gd name="connsiteX1" fmla="*/ 288131 w 1152525"/>
              <a:gd name="connsiteY1" fmla="*/ 0 h 1317625"/>
              <a:gd name="connsiteX2" fmla="*/ 864394 w 1152525"/>
              <a:gd name="connsiteY2" fmla="*/ 0 h 1317625"/>
              <a:gd name="connsiteX3" fmla="*/ 1152525 w 1152525"/>
              <a:gd name="connsiteY3" fmla="*/ 1317625 h 1317625"/>
              <a:gd name="connsiteX4" fmla="*/ 0 w 1152525"/>
              <a:gd name="connsiteY4" fmla="*/ 1317625 h 1317625"/>
              <a:gd name="connsiteX0" fmla="*/ 0 w 1171575"/>
              <a:gd name="connsiteY0" fmla="*/ 1317625 h 1416050"/>
              <a:gd name="connsiteX1" fmla="*/ 288131 w 1171575"/>
              <a:gd name="connsiteY1" fmla="*/ 0 h 1416050"/>
              <a:gd name="connsiteX2" fmla="*/ 864394 w 1171575"/>
              <a:gd name="connsiteY2" fmla="*/ 0 h 1416050"/>
              <a:gd name="connsiteX3" fmla="*/ 1171575 w 1171575"/>
              <a:gd name="connsiteY3" fmla="*/ 1416050 h 1416050"/>
              <a:gd name="connsiteX4" fmla="*/ 0 w 1171575"/>
              <a:gd name="connsiteY4" fmla="*/ 1317625 h 1416050"/>
              <a:gd name="connsiteX0" fmla="*/ 0 w 1206500"/>
              <a:gd name="connsiteY0" fmla="*/ 1425575 h 1425575"/>
              <a:gd name="connsiteX1" fmla="*/ 323056 w 1206500"/>
              <a:gd name="connsiteY1" fmla="*/ 0 h 1425575"/>
              <a:gd name="connsiteX2" fmla="*/ 899319 w 1206500"/>
              <a:gd name="connsiteY2" fmla="*/ 0 h 1425575"/>
              <a:gd name="connsiteX3" fmla="*/ 1206500 w 1206500"/>
              <a:gd name="connsiteY3" fmla="*/ 1416050 h 1425575"/>
              <a:gd name="connsiteX4" fmla="*/ 0 w 1206500"/>
              <a:gd name="connsiteY4" fmla="*/ 1425575 h 1425575"/>
              <a:gd name="connsiteX0" fmla="*/ 0 w 1206500"/>
              <a:gd name="connsiteY0" fmla="*/ 1425575 h 1425575"/>
              <a:gd name="connsiteX1" fmla="*/ 323056 w 1206500"/>
              <a:gd name="connsiteY1" fmla="*/ 0 h 1425575"/>
              <a:gd name="connsiteX2" fmla="*/ 899319 w 1206500"/>
              <a:gd name="connsiteY2" fmla="*/ 0 h 1425575"/>
              <a:gd name="connsiteX3" fmla="*/ 1206500 w 1206500"/>
              <a:gd name="connsiteY3" fmla="*/ 1416050 h 1425575"/>
              <a:gd name="connsiteX4" fmla="*/ 0 w 1206500"/>
              <a:gd name="connsiteY4" fmla="*/ 1425575 h 1425575"/>
              <a:gd name="connsiteX0" fmla="*/ 0 w 1206500"/>
              <a:gd name="connsiteY0" fmla="*/ 1425575 h 1425575"/>
              <a:gd name="connsiteX1" fmla="*/ 323056 w 1206500"/>
              <a:gd name="connsiteY1" fmla="*/ 0 h 1425575"/>
              <a:gd name="connsiteX2" fmla="*/ 899319 w 1206500"/>
              <a:gd name="connsiteY2" fmla="*/ 0 h 1425575"/>
              <a:gd name="connsiteX3" fmla="*/ 1206500 w 1206500"/>
              <a:gd name="connsiteY3" fmla="*/ 1416050 h 1425575"/>
              <a:gd name="connsiteX4" fmla="*/ 0 w 1206500"/>
              <a:gd name="connsiteY4" fmla="*/ 1425575 h 1425575"/>
              <a:gd name="connsiteX0" fmla="*/ 0 w 1206500"/>
              <a:gd name="connsiteY0" fmla="*/ 1425575 h 1425575"/>
              <a:gd name="connsiteX1" fmla="*/ 323056 w 1206500"/>
              <a:gd name="connsiteY1" fmla="*/ 0 h 1425575"/>
              <a:gd name="connsiteX2" fmla="*/ 997744 w 1206500"/>
              <a:gd name="connsiteY2" fmla="*/ 28575 h 1425575"/>
              <a:gd name="connsiteX3" fmla="*/ 1206500 w 1206500"/>
              <a:gd name="connsiteY3" fmla="*/ 1416050 h 1425575"/>
              <a:gd name="connsiteX4" fmla="*/ 0 w 1206500"/>
              <a:gd name="connsiteY4" fmla="*/ 1425575 h 1425575"/>
              <a:gd name="connsiteX0" fmla="*/ 0 w 1206500"/>
              <a:gd name="connsiteY0" fmla="*/ 1406525 h 1406525"/>
              <a:gd name="connsiteX1" fmla="*/ 218281 w 1206500"/>
              <a:gd name="connsiteY1" fmla="*/ 0 h 1406525"/>
              <a:gd name="connsiteX2" fmla="*/ 997744 w 1206500"/>
              <a:gd name="connsiteY2" fmla="*/ 9525 h 1406525"/>
              <a:gd name="connsiteX3" fmla="*/ 1206500 w 1206500"/>
              <a:gd name="connsiteY3" fmla="*/ 1397000 h 1406525"/>
              <a:gd name="connsiteX4" fmla="*/ 0 w 1206500"/>
              <a:gd name="connsiteY4" fmla="*/ 1406525 h 1406525"/>
              <a:gd name="connsiteX0" fmla="*/ 0 w 1206500"/>
              <a:gd name="connsiteY0" fmla="*/ 1434500 h 1434500"/>
              <a:gd name="connsiteX1" fmla="*/ 218281 w 1206500"/>
              <a:gd name="connsiteY1" fmla="*/ 27975 h 1434500"/>
              <a:gd name="connsiteX2" fmla="*/ 997744 w 1206500"/>
              <a:gd name="connsiteY2" fmla="*/ 37500 h 1434500"/>
              <a:gd name="connsiteX3" fmla="*/ 1206500 w 1206500"/>
              <a:gd name="connsiteY3" fmla="*/ 1424975 h 1434500"/>
              <a:gd name="connsiteX4" fmla="*/ 0 w 1206500"/>
              <a:gd name="connsiteY4" fmla="*/ 1434500 h 1434500"/>
              <a:gd name="connsiteX0" fmla="*/ 0 w 1206500"/>
              <a:gd name="connsiteY0" fmla="*/ 1483067 h 1483067"/>
              <a:gd name="connsiteX1" fmla="*/ 218281 w 1206500"/>
              <a:gd name="connsiteY1" fmla="*/ 76542 h 1483067"/>
              <a:gd name="connsiteX2" fmla="*/ 997744 w 1206500"/>
              <a:gd name="connsiteY2" fmla="*/ 86067 h 1483067"/>
              <a:gd name="connsiteX3" fmla="*/ 1206500 w 1206500"/>
              <a:gd name="connsiteY3" fmla="*/ 1473542 h 1483067"/>
              <a:gd name="connsiteX4" fmla="*/ 0 w 1206500"/>
              <a:gd name="connsiteY4" fmla="*/ 1483067 h 1483067"/>
              <a:gd name="connsiteX0" fmla="*/ 0 w 1206500"/>
              <a:gd name="connsiteY0" fmla="*/ 1491532 h 1491532"/>
              <a:gd name="connsiteX1" fmla="*/ 218281 w 1206500"/>
              <a:gd name="connsiteY1" fmla="*/ 85007 h 1491532"/>
              <a:gd name="connsiteX2" fmla="*/ 997744 w 1206500"/>
              <a:gd name="connsiteY2" fmla="*/ 94532 h 1491532"/>
              <a:gd name="connsiteX3" fmla="*/ 1206500 w 1206500"/>
              <a:gd name="connsiteY3" fmla="*/ 1482007 h 1491532"/>
              <a:gd name="connsiteX4" fmla="*/ 0 w 1206500"/>
              <a:gd name="connsiteY4" fmla="*/ 1491532 h 149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500" h="1491532">
                <a:moveTo>
                  <a:pt x="0" y="1491532"/>
                </a:moveTo>
                <a:lnTo>
                  <a:pt x="218281" y="85007"/>
                </a:lnTo>
                <a:cubicBezTo>
                  <a:pt x="411427" y="-7068"/>
                  <a:pt x="756973" y="-51518"/>
                  <a:pt x="997744" y="94532"/>
                </a:cubicBezTo>
                <a:lnTo>
                  <a:pt x="1206500" y="1482007"/>
                </a:lnTo>
                <a:cubicBezTo>
                  <a:pt x="991658" y="1294682"/>
                  <a:pt x="398992" y="1215307"/>
                  <a:pt x="0" y="1491532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apezium 16">
            <a:extLst>
              <a:ext uri="{FF2B5EF4-FFF2-40B4-BE49-F238E27FC236}">
                <a16:creationId xmlns:a16="http://schemas.microsoft.com/office/drawing/2014/main" id="{C6FA2655-DAB0-C947-B849-5A2743265E7D}"/>
              </a:ext>
            </a:extLst>
          </p:cNvPr>
          <p:cNvSpPr/>
          <p:nvPr/>
        </p:nvSpPr>
        <p:spPr>
          <a:xfrm rot="10800000">
            <a:off x="7872235" y="5015948"/>
            <a:ext cx="1206500" cy="1491532"/>
          </a:xfrm>
          <a:custGeom>
            <a:avLst/>
            <a:gdLst>
              <a:gd name="connsiteX0" fmla="*/ 0 w 1152525"/>
              <a:gd name="connsiteY0" fmla="*/ 1317625 h 1317625"/>
              <a:gd name="connsiteX1" fmla="*/ 288131 w 1152525"/>
              <a:gd name="connsiteY1" fmla="*/ 0 h 1317625"/>
              <a:gd name="connsiteX2" fmla="*/ 864394 w 1152525"/>
              <a:gd name="connsiteY2" fmla="*/ 0 h 1317625"/>
              <a:gd name="connsiteX3" fmla="*/ 1152525 w 1152525"/>
              <a:gd name="connsiteY3" fmla="*/ 1317625 h 1317625"/>
              <a:gd name="connsiteX4" fmla="*/ 0 w 1152525"/>
              <a:gd name="connsiteY4" fmla="*/ 1317625 h 1317625"/>
              <a:gd name="connsiteX0" fmla="*/ 0 w 1171575"/>
              <a:gd name="connsiteY0" fmla="*/ 1317625 h 1416050"/>
              <a:gd name="connsiteX1" fmla="*/ 288131 w 1171575"/>
              <a:gd name="connsiteY1" fmla="*/ 0 h 1416050"/>
              <a:gd name="connsiteX2" fmla="*/ 864394 w 1171575"/>
              <a:gd name="connsiteY2" fmla="*/ 0 h 1416050"/>
              <a:gd name="connsiteX3" fmla="*/ 1171575 w 1171575"/>
              <a:gd name="connsiteY3" fmla="*/ 1416050 h 1416050"/>
              <a:gd name="connsiteX4" fmla="*/ 0 w 1171575"/>
              <a:gd name="connsiteY4" fmla="*/ 1317625 h 1416050"/>
              <a:gd name="connsiteX0" fmla="*/ 0 w 1206500"/>
              <a:gd name="connsiteY0" fmla="*/ 1425575 h 1425575"/>
              <a:gd name="connsiteX1" fmla="*/ 323056 w 1206500"/>
              <a:gd name="connsiteY1" fmla="*/ 0 h 1425575"/>
              <a:gd name="connsiteX2" fmla="*/ 899319 w 1206500"/>
              <a:gd name="connsiteY2" fmla="*/ 0 h 1425575"/>
              <a:gd name="connsiteX3" fmla="*/ 1206500 w 1206500"/>
              <a:gd name="connsiteY3" fmla="*/ 1416050 h 1425575"/>
              <a:gd name="connsiteX4" fmla="*/ 0 w 1206500"/>
              <a:gd name="connsiteY4" fmla="*/ 1425575 h 1425575"/>
              <a:gd name="connsiteX0" fmla="*/ 0 w 1206500"/>
              <a:gd name="connsiteY0" fmla="*/ 1425575 h 1425575"/>
              <a:gd name="connsiteX1" fmla="*/ 323056 w 1206500"/>
              <a:gd name="connsiteY1" fmla="*/ 0 h 1425575"/>
              <a:gd name="connsiteX2" fmla="*/ 899319 w 1206500"/>
              <a:gd name="connsiteY2" fmla="*/ 0 h 1425575"/>
              <a:gd name="connsiteX3" fmla="*/ 1206500 w 1206500"/>
              <a:gd name="connsiteY3" fmla="*/ 1416050 h 1425575"/>
              <a:gd name="connsiteX4" fmla="*/ 0 w 1206500"/>
              <a:gd name="connsiteY4" fmla="*/ 1425575 h 1425575"/>
              <a:gd name="connsiteX0" fmla="*/ 0 w 1206500"/>
              <a:gd name="connsiteY0" fmla="*/ 1425575 h 1425575"/>
              <a:gd name="connsiteX1" fmla="*/ 323056 w 1206500"/>
              <a:gd name="connsiteY1" fmla="*/ 0 h 1425575"/>
              <a:gd name="connsiteX2" fmla="*/ 899319 w 1206500"/>
              <a:gd name="connsiteY2" fmla="*/ 0 h 1425575"/>
              <a:gd name="connsiteX3" fmla="*/ 1206500 w 1206500"/>
              <a:gd name="connsiteY3" fmla="*/ 1416050 h 1425575"/>
              <a:gd name="connsiteX4" fmla="*/ 0 w 1206500"/>
              <a:gd name="connsiteY4" fmla="*/ 1425575 h 1425575"/>
              <a:gd name="connsiteX0" fmla="*/ 0 w 1206500"/>
              <a:gd name="connsiteY0" fmla="*/ 1425575 h 1425575"/>
              <a:gd name="connsiteX1" fmla="*/ 323056 w 1206500"/>
              <a:gd name="connsiteY1" fmla="*/ 0 h 1425575"/>
              <a:gd name="connsiteX2" fmla="*/ 997744 w 1206500"/>
              <a:gd name="connsiteY2" fmla="*/ 28575 h 1425575"/>
              <a:gd name="connsiteX3" fmla="*/ 1206500 w 1206500"/>
              <a:gd name="connsiteY3" fmla="*/ 1416050 h 1425575"/>
              <a:gd name="connsiteX4" fmla="*/ 0 w 1206500"/>
              <a:gd name="connsiteY4" fmla="*/ 1425575 h 1425575"/>
              <a:gd name="connsiteX0" fmla="*/ 0 w 1206500"/>
              <a:gd name="connsiteY0" fmla="*/ 1406525 h 1406525"/>
              <a:gd name="connsiteX1" fmla="*/ 218281 w 1206500"/>
              <a:gd name="connsiteY1" fmla="*/ 0 h 1406525"/>
              <a:gd name="connsiteX2" fmla="*/ 997744 w 1206500"/>
              <a:gd name="connsiteY2" fmla="*/ 9525 h 1406525"/>
              <a:gd name="connsiteX3" fmla="*/ 1206500 w 1206500"/>
              <a:gd name="connsiteY3" fmla="*/ 1397000 h 1406525"/>
              <a:gd name="connsiteX4" fmla="*/ 0 w 1206500"/>
              <a:gd name="connsiteY4" fmla="*/ 1406525 h 1406525"/>
              <a:gd name="connsiteX0" fmla="*/ 0 w 1206500"/>
              <a:gd name="connsiteY0" fmla="*/ 1434500 h 1434500"/>
              <a:gd name="connsiteX1" fmla="*/ 218281 w 1206500"/>
              <a:gd name="connsiteY1" fmla="*/ 27975 h 1434500"/>
              <a:gd name="connsiteX2" fmla="*/ 997744 w 1206500"/>
              <a:gd name="connsiteY2" fmla="*/ 37500 h 1434500"/>
              <a:gd name="connsiteX3" fmla="*/ 1206500 w 1206500"/>
              <a:gd name="connsiteY3" fmla="*/ 1424975 h 1434500"/>
              <a:gd name="connsiteX4" fmla="*/ 0 w 1206500"/>
              <a:gd name="connsiteY4" fmla="*/ 1434500 h 1434500"/>
              <a:gd name="connsiteX0" fmla="*/ 0 w 1206500"/>
              <a:gd name="connsiteY0" fmla="*/ 1483067 h 1483067"/>
              <a:gd name="connsiteX1" fmla="*/ 218281 w 1206500"/>
              <a:gd name="connsiteY1" fmla="*/ 76542 h 1483067"/>
              <a:gd name="connsiteX2" fmla="*/ 997744 w 1206500"/>
              <a:gd name="connsiteY2" fmla="*/ 86067 h 1483067"/>
              <a:gd name="connsiteX3" fmla="*/ 1206500 w 1206500"/>
              <a:gd name="connsiteY3" fmla="*/ 1473542 h 1483067"/>
              <a:gd name="connsiteX4" fmla="*/ 0 w 1206500"/>
              <a:gd name="connsiteY4" fmla="*/ 1483067 h 1483067"/>
              <a:gd name="connsiteX0" fmla="*/ 0 w 1206500"/>
              <a:gd name="connsiteY0" fmla="*/ 1491532 h 1491532"/>
              <a:gd name="connsiteX1" fmla="*/ 218281 w 1206500"/>
              <a:gd name="connsiteY1" fmla="*/ 85007 h 1491532"/>
              <a:gd name="connsiteX2" fmla="*/ 997744 w 1206500"/>
              <a:gd name="connsiteY2" fmla="*/ 94532 h 1491532"/>
              <a:gd name="connsiteX3" fmla="*/ 1206500 w 1206500"/>
              <a:gd name="connsiteY3" fmla="*/ 1482007 h 1491532"/>
              <a:gd name="connsiteX4" fmla="*/ 0 w 1206500"/>
              <a:gd name="connsiteY4" fmla="*/ 1491532 h 149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500" h="1491532">
                <a:moveTo>
                  <a:pt x="0" y="1491532"/>
                </a:moveTo>
                <a:lnTo>
                  <a:pt x="218281" y="85007"/>
                </a:lnTo>
                <a:cubicBezTo>
                  <a:pt x="411427" y="-7068"/>
                  <a:pt x="756973" y="-51518"/>
                  <a:pt x="997744" y="94532"/>
                </a:cubicBezTo>
                <a:lnTo>
                  <a:pt x="1206500" y="1482007"/>
                </a:lnTo>
                <a:cubicBezTo>
                  <a:pt x="991658" y="1294682"/>
                  <a:pt x="398992" y="1215307"/>
                  <a:pt x="0" y="1491532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25287EF-5F49-1745-B4A6-4C290482AA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75"/>
          <a:stretch/>
        </p:blipFill>
        <p:spPr>
          <a:xfrm>
            <a:off x="1578511" y="5286523"/>
            <a:ext cx="1221256" cy="122151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9876002-2267-EA4E-A519-240DF7AE43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618"/>
          <a:stretch/>
        </p:blipFill>
        <p:spPr>
          <a:xfrm>
            <a:off x="7862810" y="6138990"/>
            <a:ext cx="1220738" cy="368490"/>
          </a:xfrm>
          <a:prstGeom prst="rect">
            <a:avLst/>
          </a:prstGeom>
        </p:spPr>
      </p:pic>
      <p:sp>
        <p:nvSpPr>
          <p:cNvPr id="29" name="Can 28">
            <a:extLst>
              <a:ext uri="{FF2B5EF4-FFF2-40B4-BE49-F238E27FC236}">
                <a16:creationId xmlns:a16="http://schemas.microsoft.com/office/drawing/2014/main" id="{E5C6BDD5-F58B-094D-A727-B056FFD625DA}"/>
              </a:ext>
            </a:extLst>
          </p:cNvPr>
          <p:cNvSpPr/>
          <p:nvPr/>
        </p:nvSpPr>
        <p:spPr>
          <a:xfrm rot="20701971">
            <a:off x="1980671" y="4701301"/>
            <a:ext cx="60960" cy="1724297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n 29">
            <a:extLst>
              <a:ext uri="{FF2B5EF4-FFF2-40B4-BE49-F238E27FC236}">
                <a16:creationId xmlns:a16="http://schemas.microsoft.com/office/drawing/2014/main" id="{8BFBF100-A8EE-2941-BB2F-3ACBEE29DC9F}"/>
              </a:ext>
            </a:extLst>
          </p:cNvPr>
          <p:cNvSpPr/>
          <p:nvPr/>
        </p:nvSpPr>
        <p:spPr>
          <a:xfrm rot="20701971">
            <a:off x="5293577" y="4620315"/>
            <a:ext cx="60960" cy="1724297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n 30">
            <a:extLst>
              <a:ext uri="{FF2B5EF4-FFF2-40B4-BE49-F238E27FC236}">
                <a16:creationId xmlns:a16="http://schemas.microsoft.com/office/drawing/2014/main" id="{8EABBC22-8358-AC4E-9888-01C5052209CD}"/>
              </a:ext>
            </a:extLst>
          </p:cNvPr>
          <p:cNvSpPr/>
          <p:nvPr/>
        </p:nvSpPr>
        <p:spPr>
          <a:xfrm rot="20421153">
            <a:off x="8267401" y="4686347"/>
            <a:ext cx="60960" cy="1724297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4A606522-2CF6-1649-BB00-1EDE3D6862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100" y="3974706"/>
            <a:ext cx="2470210" cy="2623634"/>
          </a:xfrm>
          <a:prstGeom prst="rect">
            <a:avLst/>
          </a:prstGeom>
        </p:spPr>
      </p:pic>
      <p:pic>
        <p:nvPicPr>
          <p:cNvPr id="35" name="Picture 3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8DCE6F3-A4D5-534F-A05F-789EF07701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978" y="3764562"/>
            <a:ext cx="1706267" cy="2728557"/>
          </a:xfrm>
          <a:prstGeom prst="rect">
            <a:avLst/>
          </a:prstGeom>
        </p:spPr>
      </p:pic>
      <p:pic>
        <p:nvPicPr>
          <p:cNvPr id="37" name="Picture 3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2865956-254B-FE49-9FAE-6324BD440B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181" y="3869783"/>
            <a:ext cx="2298700" cy="26236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044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7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4" grpId="0" animBg="1"/>
      <p:bldP spid="24" grpId="1" animBg="1"/>
      <p:bldP spid="25" grpId="0" animBg="1"/>
      <p:bldP spid="25" grpId="1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9A19E820-1A39-4F51-8C36-E07F3B456E17}"/>
              </a:ext>
            </a:extLst>
          </p:cNvPr>
          <p:cNvGrpSpPr/>
          <p:nvPr/>
        </p:nvGrpSpPr>
        <p:grpSpPr>
          <a:xfrm>
            <a:off x="6480127" y="4272455"/>
            <a:ext cx="2523770" cy="2831765"/>
            <a:chOff x="6480127" y="4272455"/>
            <a:chExt cx="2523770" cy="283176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306AD28-3885-7343-8AEA-F832F9B5FE2C}"/>
                </a:ext>
              </a:extLst>
            </p:cNvPr>
            <p:cNvGrpSpPr/>
            <p:nvPr/>
          </p:nvGrpSpPr>
          <p:grpSpPr>
            <a:xfrm>
              <a:off x="6480127" y="4272455"/>
              <a:ext cx="2523770" cy="2831765"/>
              <a:chOff x="3703609" y="322029"/>
              <a:chExt cx="6890817" cy="7081736"/>
            </a:xfrm>
          </p:grpSpPr>
          <p:pic>
            <p:nvPicPr>
              <p:cNvPr id="3" name="Picture 2" descr="A picture containing cup, coffee, sitting, table&#10;&#10;Description automatically generated">
                <a:extLst>
                  <a:ext uri="{FF2B5EF4-FFF2-40B4-BE49-F238E27FC236}">
                    <a16:creationId xmlns:a16="http://schemas.microsoft.com/office/drawing/2014/main" id="{37D9A888-31D7-2544-B462-BF6E325CEF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6941"/>
              <a:stretch/>
            </p:blipFill>
            <p:spPr>
              <a:xfrm>
                <a:off x="3703609" y="322029"/>
                <a:ext cx="6890817" cy="1695958"/>
              </a:xfrm>
              <a:prstGeom prst="rect">
                <a:avLst/>
              </a:prstGeom>
            </p:spPr>
          </p:pic>
          <p:pic>
            <p:nvPicPr>
              <p:cNvPr id="4" name="Picture 3" descr="A picture containing cup, coffee, sitting, table&#10;&#10;Description automatically generated">
                <a:extLst>
                  <a:ext uri="{FF2B5EF4-FFF2-40B4-BE49-F238E27FC236}">
                    <a16:creationId xmlns:a16="http://schemas.microsoft.com/office/drawing/2014/main" id="{D308601A-BAAF-D24E-87C2-890E6C37BA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6774"/>
              <a:stretch/>
            </p:blipFill>
            <p:spPr>
              <a:xfrm>
                <a:off x="3845500" y="2017987"/>
                <a:ext cx="6607038" cy="5385778"/>
              </a:xfrm>
              <a:prstGeom prst="rect">
                <a:avLst/>
              </a:prstGeom>
            </p:spPr>
          </p:pic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9180FFF-2B64-A64A-B982-5B4763B01C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5618"/>
            <a:stretch/>
          </p:blipFill>
          <p:spPr>
            <a:xfrm>
              <a:off x="7136898" y="6140097"/>
              <a:ext cx="1227456" cy="367936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F0CA1B-B434-41D0-84D7-1D212C24953D}"/>
              </a:ext>
            </a:extLst>
          </p:cNvPr>
          <p:cNvGrpSpPr/>
          <p:nvPr/>
        </p:nvGrpSpPr>
        <p:grpSpPr>
          <a:xfrm>
            <a:off x="1858213" y="4272455"/>
            <a:ext cx="2523770" cy="2831765"/>
            <a:chOff x="1858213" y="4272455"/>
            <a:chExt cx="2523770" cy="28317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36778A2-673B-714F-A139-8FAADBACC4AD}"/>
                </a:ext>
              </a:extLst>
            </p:cNvPr>
            <p:cNvGrpSpPr/>
            <p:nvPr/>
          </p:nvGrpSpPr>
          <p:grpSpPr>
            <a:xfrm>
              <a:off x="1858213" y="4272455"/>
              <a:ext cx="2523770" cy="2831765"/>
              <a:chOff x="3703609" y="322029"/>
              <a:chExt cx="6890817" cy="7081736"/>
            </a:xfrm>
          </p:grpSpPr>
          <p:pic>
            <p:nvPicPr>
              <p:cNvPr id="8" name="Picture 7" descr="A picture containing cup, coffee, sitting, table&#10;&#10;Description automatically generated">
                <a:extLst>
                  <a:ext uri="{FF2B5EF4-FFF2-40B4-BE49-F238E27FC236}">
                    <a16:creationId xmlns:a16="http://schemas.microsoft.com/office/drawing/2014/main" id="{DEF67655-E3CE-464E-922D-3F4830F789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6941"/>
              <a:stretch/>
            </p:blipFill>
            <p:spPr>
              <a:xfrm>
                <a:off x="3703609" y="322029"/>
                <a:ext cx="6890817" cy="1695958"/>
              </a:xfrm>
              <a:prstGeom prst="rect">
                <a:avLst/>
              </a:prstGeom>
            </p:spPr>
          </p:pic>
          <p:pic>
            <p:nvPicPr>
              <p:cNvPr id="9" name="Picture 8" descr="A picture containing cup, coffee, sitting, table&#10;&#10;Description automatically generated">
                <a:extLst>
                  <a:ext uri="{FF2B5EF4-FFF2-40B4-BE49-F238E27FC236}">
                    <a16:creationId xmlns:a16="http://schemas.microsoft.com/office/drawing/2014/main" id="{C71F3230-3EFF-FF47-AF8C-96CB42A126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6774"/>
              <a:stretch/>
            </p:blipFill>
            <p:spPr>
              <a:xfrm>
                <a:off x="3845500" y="2017987"/>
                <a:ext cx="6607038" cy="5385778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BE1C8C-C813-6442-A830-156004E0DD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9175"/>
            <a:stretch/>
          </p:blipFill>
          <p:spPr>
            <a:xfrm>
              <a:off x="2512194" y="5286523"/>
              <a:ext cx="1227222" cy="1221510"/>
            </a:xfrm>
            <a:prstGeom prst="rect">
              <a:avLst/>
            </a:prstGeom>
          </p:spPr>
        </p:pic>
      </p:grp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FC8118C-7E5A-2242-8D21-58B5B54B53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5942" y="4013556"/>
            <a:ext cx="1706267" cy="2728557"/>
          </a:xfrm>
          <a:prstGeom prst="rect">
            <a:avLst/>
          </a:prstGeom>
        </p:spPr>
      </p:pic>
      <p:pic>
        <p:nvPicPr>
          <p:cNvPr id="12" name="Picture 1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249A928-0ECF-A141-BB6D-528AB20EDB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534" y="4118479"/>
            <a:ext cx="2298700" cy="26236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220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7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7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door&#10;&#10;Description automatically generated">
            <a:extLst>
              <a:ext uri="{FF2B5EF4-FFF2-40B4-BE49-F238E27FC236}">
                <a16:creationId xmlns:a16="http://schemas.microsoft.com/office/drawing/2014/main" id="{45C8F6DC-31C8-0B48-8547-999E96F3E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328" y="3514960"/>
            <a:ext cx="2729345" cy="2047009"/>
          </a:xfrm>
          <a:prstGeom prst="rect">
            <a:avLst/>
          </a:prstGeom>
        </p:spPr>
      </p:pic>
      <p:pic>
        <p:nvPicPr>
          <p:cNvPr id="24" name="Picture 23" descr="A picture containing indoor, sitting, small, food&#10;&#10;Description automatically generated">
            <a:extLst>
              <a:ext uri="{FF2B5EF4-FFF2-40B4-BE49-F238E27FC236}">
                <a16:creationId xmlns:a16="http://schemas.microsoft.com/office/drawing/2014/main" id="{15BD6ED2-549F-DC43-803A-11E3750C04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01327" y="3514960"/>
            <a:ext cx="2729345" cy="2047009"/>
          </a:xfrm>
          <a:prstGeom prst="rect">
            <a:avLst/>
          </a:prstGeom>
        </p:spPr>
      </p:pic>
      <p:pic>
        <p:nvPicPr>
          <p:cNvPr id="26" name="Picture 25" descr="A picture containing indoor, sitting, small, door&#10;&#10;Description automatically generated">
            <a:extLst>
              <a:ext uri="{FF2B5EF4-FFF2-40B4-BE49-F238E27FC236}">
                <a16:creationId xmlns:a16="http://schemas.microsoft.com/office/drawing/2014/main" id="{76570DC1-B6EB-544C-A4AA-CDB2B4B351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9328" y="3514960"/>
            <a:ext cx="2729345" cy="2047009"/>
          </a:xfrm>
          <a:prstGeom prst="rect">
            <a:avLst/>
          </a:prstGeom>
        </p:spPr>
      </p:pic>
      <p:pic>
        <p:nvPicPr>
          <p:cNvPr id="28" name="Picture 27" descr="A glass door&#10;&#10;Description automatically generated">
            <a:extLst>
              <a:ext uri="{FF2B5EF4-FFF2-40B4-BE49-F238E27FC236}">
                <a16:creationId xmlns:a16="http://schemas.microsoft.com/office/drawing/2014/main" id="{CDCA5151-5CEB-C243-B853-A1DD344883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17328" y="3514960"/>
            <a:ext cx="2729345" cy="20470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374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4|1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2.6|1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|18.4|9.6|2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9.5|28.4|0.8|0.8|33.8|1.6|26.1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3.5|27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3|2.6|3.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1000</TotalTime>
  <Words>0</Words>
  <Application>Microsoft Macintosh PowerPoint</Application>
  <PresentationFormat>A4 Paper (210x297 mm)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Trinity Academy Halifax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Hamilton</dc:creator>
  <cp:lastModifiedBy>Mary-Kate Connolly</cp:lastModifiedBy>
  <cp:revision>99</cp:revision>
  <dcterms:created xsi:type="dcterms:W3CDTF">2020-04-02T20:19:37Z</dcterms:created>
  <dcterms:modified xsi:type="dcterms:W3CDTF">2021-01-07T14:30:03Z</dcterms:modified>
</cp:coreProperties>
</file>