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70" r:id="rId3"/>
    <p:sldId id="265" r:id="rId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69" userDrawn="1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093"/>
    <a:srgbClr val="521B93"/>
    <a:srgbClr val="73FEFF"/>
    <a:srgbClr val="00FA00"/>
    <a:srgbClr val="1F3864"/>
    <a:srgbClr val="EC44D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1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696" y="184"/>
      </p:cViewPr>
      <p:guideLst>
        <p:guide orient="horz" pos="4269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80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330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780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70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690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831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749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877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717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54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177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A4159-BB9F-4061-B0DA-54438145662E}" type="datetimeFigureOut">
              <a:rPr lang="en-GB" smtClean="0"/>
              <a:t>07/01/2021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26136" y="621792"/>
            <a:ext cx="9253728" cy="5971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98" y="-23286"/>
            <a:ext cx="1172760" cy="1115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453" y="24933"/>
            <a:ext cx="926547" cy="1019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94" y="6043250"/>
            <a:ext cx="727882" cy="7278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402BFD-71CA-5044-BAE0-67A99D2C9BE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154583" y="-191445"/>
            <a:ext cx="57658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0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2" Type="http://schemas.microsoft.com/office/2007/relationships/media" Target="../media/media1.mov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49F644-6F45-BA42-A486-06EF42040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17" y="3429000"/>
            <a:ext cx="1816765" cy="1767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1D2BA8-C608-EE47-98D9-E43B1E4D1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3" y="3429000"/>
            <a:ext cx="1816765" cy="1767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4AFD9A-E397-9E48-8467-A6D4CA4F0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2" y="3429000"/>
            <a:ext cx="1816765" cy="1767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44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tch box (2)" descr="Match box (2)">
            <a:hlinkClick r:id="" action="ppaction://media"/>
            <a:extLst>
              <a:ext uri="{FF2B5EF4-FFF2-40B4-BE49-F238E27FC236}">
                <a16:creationId xmlns:a16="http://schemas.microsoft.com/office/drawing/2014/main" id="{4C744935-27CF-1446-B4ED-89BC8AC2C8C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418" y="1190515"/>
            <a:ext cx="4532582" cy="5280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29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082CE6-A023-B44B-A231-1F6B79C94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"/>
          <a:stretch/>
        </p:blipFill>
        <p:spPr>
          <a:xfrm>
            <a:off x="420418" y="1219199"/>
            <a:ext cx="4532582" cy="5253029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0B3A6A51-68CF-E943-BBED-0ACCC6F00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239157"/>
              </p:ext>
            </p:extLst>
          </p:nvPr>
        </p:nvGraphicFramePr>
        <p:xfrm>
          <a:off x="1025236" y="1486337"/>
          <a:ext cx="2715491" cy="831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882">
                  <a:extLst>
                    <a:ext uri="{9D8B030D-6E8A-4147-A177-3AD203B41FA5}">
                      <a16:colId xmlns:a16="http://schemas.microsoft.com/office/drawing/2014/main" val="3091811719"/>
                    </a:ext>
                  </a:extLst>
                </a:gridCol>
                <a:gridCol w="540414">
                  <a:extLst>
                    <a:ext uri="{9D8B030D-6E8A-4147-A177-3AD203B41FA5}">
                      <a16:colId xmlns:a16="http://schemas.microsoft.com/office/drawing/2014/main" val="3236010115"/>
                    </a:ext>
                  </a:extLst>
                </a:gridCol>
                <a:gridCol w="540412">
                  <a:extLst>
                    <a:ext uri="{9D8B030D-6E8A-4147-A177-3AD203B41FA5}">
                      <a16:colId xmlns:a16="http://schemas.microsoft.com/office/drawing/2014/main" val="2885114596"/>
                    </a:ext>
                  </a:extLst>
                </a:gridCol>
                <a:gridCol w="553922">
                  <a:extLst>
                    <a:ext uri="{9D8B030D-6E8A-4147-A177-3AD203B41FA5}">
                      <a16:colId xmlns:a16="http://schemas.microsoft.com/office/drawing/2014/main" val="441700960"/>
                    </a:ext>
                  </a:extLst>
                </a:gridCol>
                <a:gridCol w="472861">
                  <a:extLst>
                    <a:ext uri="{9D8B030D-6E8A-4147-A177-3AD203B41FA5}">
                      <a16:colId xmlns:a16="http://schemas.microsoft.com/office/drawing/2014/main" val="3362443474"/>
                    </a:ext>
                  </a:extLst>
                </a:gridCol>
              </a:tblGrid>
              <a:tr h="831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631335"/>
                  </a:ext>
                </a:extLst>
              </a:tr>
            </a:tbl>
          </a:graphicData>
        </a:graphic>
      </p:graphicFrame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2813482A-91BE-0842-9D6A-EAD7D1D2A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811145"/>
              </p:ext>
            </p:extLst>
          </p:nvPr>
        </p:nvGraphicFramePr>
        <p:xfrm>
          <a:off x="1025236" y="2408672"/>
          <a:ext cx="2715491" cy="710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882">
                  <a:extLst>
                    <a:ext uri="{9D8B030D-6E8A-4147-A177-3AD203B41FA5}">
                      <a16:colId xmlns:a16="http://schemas.microsoft.com/office/drawing/2014/main" val="3091811719"/>
                    </a:ext>
                  </a:extLst>
                </a:gridCol>
                <a:gridCol w="540414">
                  <a:extLst>
                    <a:ext uri="{9D8B030D-6E8A-4147-A177-3AD203B41FA5}">
                      <a16:colId xmlns:a16="http://schemas.microsoft.com/office/drawing/2014/main" val="3236010115"/>
                    </a:ext>
                  </a:extLst>
                </a:gridCol>
                <a:gridCol w="540412">
                  <a:extLst>
                    <a:ext uri="{9D8B030D-6E8A-4147-A177-3AD203B41FA5}">
                      <a16:colId xmlns:a16="http://schemas.microsoft.com/office/drawing/2014/main" val="2885114596"/>
                    </a:ext>
                  </a:extLst>
                </a:gridCol>
                <a:gridCol w="553922">
                  <a:extLst>
                    <a:ext uri="{9D8B030D-6E8A-4147-A177-3AD203B41FA5}">
                      <a16:colId xmlns:a16="http://schemas.microsoft.com/office/drawing/2014/main" val="441700960"/>
                    </a:ext>
                  </a:extLst>
                </a:gridCol>
                <a:gridCol w="472861">
                  <a:extLst>
                    <a:ext uri="{9D8B030D-6E8A-4147-A177-3AD203B41FA5}">
                      <a16:colId xmlns:a16="http://schemas.microsoft.com/office/drawing/2014/main" val="3362443474"/>
                    </a:ext>
                  </a:extLst>
                </a:gridCol>
              </a:tblGrid>
              <a:tr h="710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631335"/>
                  </a:ext>
                </a:extLst>
              </a:tr>
            </a:tbl>
          </a:graphicData>
        </a:graphic>
      </p:graphicFrame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3BD1E5D1-548D-3F40-A9FA-E42D8B6DF2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493208"/>
              </p:ext>
            </p:extLst>
          </p:nvPr>
        </p:nvGraphicFramePr>
        <p:xfrm>
          <a:off x="1025235" y="3207261"/>
          <a:ext cx="2715491" cy="710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882">
                  <a:extLst>
                    <a:ext uri="{9D8B030D-6E8A-4147-A177-3AD203B41FA5}">
                      <a16:colId xmlns:a16="http://schemas.microsoft.com/office/drawing/2014/main" val="3091811719"/>
                    </a:ext>
                  </a:extLst>
                </a:gridCol>
                <a:gridCol w="540414">
                  <a:extLst>
                    <a:ext uri="{9D8B030D-6E8A-4147-A177-3AD203B41FA5}">
                      <a16:colId xmlns:a16="http://schemas.microsoft.com/office/drawing/2014/main" val="3236010115"/>
                    </a:ext>
                  </a:extLst>
                </a:gridCol>
                <a:gridCol w="540412">
                  <a:extLst>
                    <a:ext uri="{9D8B030D-6E8A-4147-A177-3AD203B41FA5}">
                      <a16:colId xmlns:a16="http://schemas.microsoft.com/office/drawing/2014/main" val="2885114596"/>
                    </a:ext>
                  </a:extLst>
                </a:gridCol>
                <a:gridCol w="553922">
                  <a:extLst>
                    <a:ext uri="{9D8B030D-6E8A-4147-A177-3AD203B41FA5}">
                      <a16:colId xmlns:a16="http://schemas.microsoft.com/office/drawing/2014/main" val="441700960"/>
                    </a:ext>
                  </a:extLst>
                </a:gridCol>
                <a:gridCol w="472861">
                  <a:extLst>
                    <a:ext uri="{9D8B030D-6E8A-4147-A177-3AD203B41FA5}">
                      <a16:colId xmlns:a16="http://schemas.microsoft.com/office/drawing/2014/main" val="3362443474"/>
                    </a:ext>
                  </a:extLst>
                </a:gridCol>
              </a:tblGrid>
              <a:tr h="7106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63133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3624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2|11.3|1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5.6|4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746</TotalTime>
  <Words>0</Words>
  <Application>Microsoft Macintosh PowerPoint</Application>
  <PresentationFormat>A4 Paper (210x297 mm)</PresentationFormat>
  <Paragraphs>0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Trinity Academy Halifax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Hamilton</dc:creator>
  <cp:lastModifiedBy>Mary-Kate Connolly</cp:lastModifiedBy>
  <cp:revision>83</cp:revision>
  <dcterms:created xsi:type="dcterms:W3CDTF">2020-04-02T20:19:37Z</dcterms:created>
  <dcterms:modified xsi:type="dcterms:W3CDTF">2021-01-07T14:32:18Z</dcterms:modified>
</cp:coreProperties>
</file>