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2" r:id="rId3"/>
    <p:sldId id="263" r:id="rId4"/>
    <p:sldId id="266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6227" userDrawn="1">
          <p15:clr>
            <a:srgbClr val="A4A3A4"/>
          </p15:clr>
        </p15:guide>
        <p15:guide id="2" orient="horz" pos="1616" userDrawn="1">
          <p15:clr>
            <a:srgbClr val="A4A3A4"/>
          </p15:clr>
        </p15:guide>
        <p15:guide id="3" orient="horz" pos="272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44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078" autoAdjust="0"/>
    <p:restoredTop sz="94660"/>
  </p:normalViewPr>
  <p:slideViewPr>
    <p:cSldViewPr snapToGrid="0">
      <p:cViewPr varScale="1">
        <p:scale>
          <a:sx n="93" d="100"/>
          <a:sy n="93" d="100"/>
        </p:scale>
        <p:origin x="1016" y="200"/>
      </p:cViewPr>
      <p:guideLst>
        <p:guide pos="6227"/>
        <p:guide orient="horz" pos="1616"/>
        <p:guide orient="horz" pos="27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20/01/2021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809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20/01/2021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3305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20/01/2021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5780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20/01/2021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3708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20/01/2021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6690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20/01/2021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8315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20/01/2021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6749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20/01/2021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8777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20/01/2021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6717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20/01/2021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4549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20/01/2021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5177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A4159-BB9F-4061-B0DA-54438145662E}" type="datetimeFigureOut">
              <a:rPr lang="en-GB" smtClean="0"/>
              <a:t>20/01/2021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26136" y="621792"/>
            <a:ext cx="9253728" cy="5971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198" y="-23286"/>
            <a:ext cx="1172760" cy="11159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453" y="24933"/>
            <a:ext cx="926547" cy="101952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294" y="6043250"/>
            <a:ext cx="727882" cy="72788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164C8D4-F475-1242-913B-22B573A2CC32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4140200" y="-174623"/>
            <a:ext cx="576580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10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image" Target="../media/image11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6" Type="http://schemas.openxmlformats.org/officeDocument/2006/relationships/image" Target="../media/image12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close up of a plate of birthday cake on a table&#10;&#10;Description automatically generated">
            <a:extLst>
              <a:ext uri="{FF2B5EF4-FFF2-40B4-BE49-F238E27FC236}">
                <a16:creationId xmlns:a16="http://schemas.microsoft.com/office/drawing/2014/main" id="{FA286A61-FDE2-0F4C-A7D5-223E103C64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499" y="1902542"/>
            <a:ext cx="4660492" cy="349536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57134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 descr="4,442 Picnic Blanket Illustrations, Royalty-Free Vector Graphics &amp; Clip Art  - iStock">
            <a:extLst>
              <a:ext uri="{FF2B5EF4-FFF2-40B4-BE49-F238E27FC236}">
                <a16:creationId xmlns:a16="http://schemas.microsoft.com/office/drawing/2014/main" id="{5FEFD45C-02D7-E449-ADF0-2B63832C49F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599" y="1912961"/>
            <a:ext cx="1668439" cy="1668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627A0DE-A991-104F-832B-B34E8295D877}"/>
              </a:ext>
            </a:extLst>
          </p:cNvPr>
          <p:cNvGrpSpPr/>
          <p:nvPr/>
        </p:nvGrpSpPr>
        <p:grpSpPr>
          <a:xfrm>
            <a:off x="2317782" y="3581400"/>
            <a:ext cx="5270435" cy="2723146"/>
            <a:chOff x="1731036" y="3143224"/>
            <a:chExt cx="5270435" cy="2723146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59BBC6AF-4B95-B14C-8E05-36B53763460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8487" r="8828"/>
            <a:stretch/>
          </p:blipFill>
          <p:spPr>
            <a:xfrm rot="5400000">
              <a:off x="1736117" y="3138144"/>
              <a:ext cx="2723145" cy="2733307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B5B0627-CEAB-C241-8A9B-54FEB0A3803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8487" r="8828"/>
            <a:stretch/>
          </p:blipFill>
          <p:spPr>
            <a:xfrm rot="5400000">
              <a:off x="4273245" y="3138143"/>
              <a:ext cx="2723145" cy="2733307"/>
            </a:xfrm>
            <a:prstGeom prst="rect">
              <a:avLst/>
            </a:prstGeom>
          </p:spPr>
        </p:pic>
      </p:grp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44A3BA93-8616-554C-BD5B-66FEA6AE95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723" y="4301216"/>
            <a:ext cx="1984948" cy="2464457"/>
          </a:xfrm>
          <a:prstGeom prst="rect">
            <a:avLst/>
          </a:prstGeom>
        </p:spPr>
      </p:pic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7883D59F-7630-B042-ABEE-8F7B144DE51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037" y="4698540"/>
            <a:ext cx="1854697" cy="2302742"/>
          </a:xfrm>
          <a:prstGeom prst="rect">
            <a:avLst/>
          </a:prstGeom>
        </p:spPr>
      </p:pic>
      <p:pic>
        <p:nvPicPr>
          <p:cNvPr id="29" name="Picture 28" descr="A picture containing clock, window&#10;&#10;Description automatically generated">
            <a:extLst>
              <a:ext uri="{FF2B5EF4-FFF2-40B4-BE49-F238E27FC236}">
                <a16:creationId xmlns:a16="http://schemas.microsoft.com/office/drawing/2014/main" id="{96BEE3F3-AB58-824F-B5D9-09349920F67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747" y="734291"/>
            <a:ext cx="1406401" cy="1940676"/>
          </a:xfrm>
          <a:prstGeom prst="rect">
            <a:avLst/>
          </a:prstGeom>
        </p:spPr>
      </p:pic>
      <p:pic>
        <p:nvPicPr>
          <p:cNvPr id="34" name="Picture 33" descr="A picture containing clock, window&#10;&#10;Description automatically generated">
            <a:extLst>
              <a:ext uri="{FF2B5EF4-FFF2-40B4-BE49-F238E27FC236}">
                <a16:creationId xmlns:a16="http://schemas.microsoft.com/office/drawing/2014/main" id="{AD887E48-F3B3-024C-AF9F-C37B2CE926B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8589" y="1419262"/>
            <a:ext cx="882665" cy="121797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14464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7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7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7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100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10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8205E-6 -1.85185E-6 L 0.07612 0.33148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98" y="16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30769E-6 -1.11111E-6 L 0.55048 0.33495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516" y="167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E787575-7842-ED4D-A7F8-51F3C4FF0AC6}"/>
              </a:ext>
            </a:extLst>
          </p:cNvPr>
          <p:cNvGrpSpPr/>
          <p:nvPr/>
        </p:nvGrpSpPr>
        <p:grpSpPr>
          <a:xfrm>
            <a:off x="2317782" y="3581400"/>
            <a:ext cx="5270435" cy="2723146"/>
            <a:chOff x="1731036" y="3143224"/>
            <a:chExt cx="5270435" cy="2723146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0481B748-1DD0-8D4A-A27D-3424A212DFD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8487" r="8828"/>
            <a:stretch/>
          </p:blipFill>
          <p:spPr>
            <a:xfrm rot="5400000">
              <a:off x="1736117" y="3138144"/>
              <a:ext cx="2723145" cy="2733307"/>
            </a:xfrm>
            <a:prstGeom prst="rect">
              <a:avLst/>
            </a:prstGeom>
          </p:spPr>
        </p:pic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CE6D172F-94D2-FD4C-B81C-1C83521CF8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8487" r="8828"/>
            <a:stretch/>
          </p:blipFill>
          <p:spPr>
            <a:xfrm rot="5400000">
              <a:off x="4273245" y="3138143"/>
              <a:ext cx="2723145" cy="2733307"/>
            </a:xfrm>
            <a:prstGeom prst="rect">
              <a:avLst/>
            </a:prstGeom>
          </p:spPr>
        </p:pic>
      </p:grp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B95CF86A-9C13-214F-BD6F-E961C7C493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723" y="4301216"/>
            <a:ext cx="1984948" cy="2464457"/>
          </a:xfrm>
          <a:prstGeom prst="rect">
            <a:avLst/>
          </a:prstGeom>
        </p:spPr>
      </p:pic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EF178783-0FA1-4942-828B-49FDD4C7166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037" y="4698540"/>
            <a:ext cx="1854697" cy="2302742"/>
          </a:xfrm>
          <a:prstGeom prst="rect">
            <a:avLst/>
          </a:prstGeom>
        </p:spPr>
      </p:pic>
      <p:pic>
        <p:nvPicPr>
          <p:cNvPr id="8" name="Picture 7" descr="A picture containing cup, table&#10;&#10;Description automatically generated">
            <a:extLst>
              <a:ext uri="{FF2B5EF4-FFF2-40B4-BE49-F238E27FC236}">
                <a16:creationId xmlns:a16="http://schemas.microsoft.com/office/drawing/2014/main" id="{7EB8E051-6374-2E41-BB23-0A962EF2F2F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77" y="456429"/>
            <a:ext cx="2719028" cy="2531509"/>
          </a:xfrm>
          <a:prstGeom prst="rect">
            <a:avLst/>
          </a:prstGeom>
        </p:spPr>
      </p:pic>
      <p:pic>
        <p:nvPicPr>
          <p:cNvPr id="10" name="Picture 9" descr="A picture containing cup, table&#10;&#10;Description automatically generated">
            <a:extLst>
              <a:ext uri="{FF2B5EF4-FFF2-40B4-BE49-F238E27FC236}">
                <a16:creationId xmlns:a16="http://schemas.microsoft.com/office/drawing/2014/main" id="{55A972CF-6438-4044-9F93-23DD6979BFE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93" y="1639467"/>
            <a:ext cx="1189766" cy="110771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22410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7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7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7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12821E-7 -2.22222E-6 L 0.40481 0.2949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208" y="14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65 0.00578 L 0.19792 0.29514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28" y="144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E5E1C94-1B10-F741-9A99-942D97ABE440}"/>
              </a:ext>
            </a:extLst>
          </p:cNvPr>
          <p:cNvGrpSpPr/>
          <p:nvPr/>
        </p:nvGrpSpPr>
        <p:grpSpPr>
          <a:xfrm>
            <a:off x="2317782" y="3581400"/>
            <a:ext cx="5270435" cy="2723146"/>
            <a:chOff x="1731036" y="3143224"/>
            <a:chExt cx="5270435" cy="2723146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F3909C56-D555-684B-BF8B-D3CD2F26B15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8487" r="8828"/>
            <a:stretch/>
          </p:blipFill>
          <p:spPr>
            <a:xfrm rot="5400000">
              <a:off x="1736117" y="3138144"/>
              <a:ext cx="2723145" cy="2733307"/>
            </a:xfrm>
            <a:prstGeom prst="rect">
              <a:avLst/>
            </a:prstGeom>
          </p:spPr>
        </p:pic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185F04B1-08BF-4341-AA1C-8038316234D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8487" r="8828"/>
            <a:stretch/>
          </p:blipFill>
          <p:spPr>
            <a:xfrm rot="5400000">
              <a:off x="4273245" y="3138143"/>
              <a:ext cx="2723145" cy="2733307"/>
            </a:xfrm>
            <a:prstGeom prst="rect">
              <a:avLst/>
            </a:prstGeom>
          </p:spPr>
        </p:pic>
      </p:grp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33ABF22C-609A-C14C-B2EB-88F971BA40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723" y="4301216"/>
            <a:ext cx="1984948" cy="2464457"/>
          </a:xfrm>
          <a:prstGeom prst="rect">
            <a:avLst/>
          </a:prstGeom>
        </p:spPr>
      </p:pic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58A6A202-0984-304A-A903-4DBFFDF73DC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037" y="4698540"/>
            <a:ext cx="1854697" cy="2302742"/>
          </a:xfrm>
          <a:prstGeom prst="rect">
            <a:avLst/>
          </a:prstGeom>
        </p:spPr>
      </p:pic>
      <p:pic>
        <p:nvPicPr>
          <p:cNvPr id="9" name="Picture 8" descr="A picture containing lamp, light&#10;&#10;Description automatically generated">
            <a:extLst>
              <a:ext uri="{FF2B5EF4-FFF2-40B4-BE49-F238E27FC236}">
                <a16:creationId xmlns:a16="http://schemas.microsoft.com/office/drawing/2014/main" id="{75C77536-DF5E-6A46-B2DB-800CEE6F2B4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64" y="139700"/>
            <a:ext cx="3244241" cy="3289300"/>
          </a:xfrm>
          <a:prstGeom prst="rect">
            <a:avLst/>
          </a:prstGeom>
        </p:spPr>
      </p:pic>
      <p:pic>
        <p:nvPicPr>
          <p:cNvPr id="11" name="Picture 10" descr="A picture containing lamp, light&#10;&#10;Description automatically generated">
            <a:extLst>
              <a:ext uri="{FF2B5EF4-FFF2-40B4-BE49-F238E27FC236}">
                <a16:creationId xmlns:a16="http://schemas.microsoft.com/office/drawing/2014/main" id="{A584ED1E-81EC-AD4A-A604-C3B06C1D108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083" y="1427019"/>
            <a:ext cx="1509954" cy="153092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98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7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7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7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25 0.00763 L 0.19968 0.29676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88" y="1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8974E-6 0.00416 L 0.3585 0.28726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17" y="14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|6.9|2.2|3.7|18.4|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|3.6|9.7|9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5|10.4|5.4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1315</TotalTime>
  <Words>0</Words>
  <Application>Microsoft Macintosh PowerPoint</Application>
  <PresentationFormat>A4 Paper (210x297 mm)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Trinity Academy Halifax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Hamilton</dc:creator>
  <cp:lastModifiedBy>Charlotte Cooper</cp:lastModifiedBy>
  <cp:revision>26</cp:revision>
  <dcterms:created xsi:type="dcterms:W3CDTF">2020-04-02T20:19:37Z</dcterms:created>
  <dcterms:modified xsi:type="dcterms:W3CDTF">2021-01-20T08:59:57Z</dcterms:modified>
</cp:coreProperties>
</file>