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6" r:id="rId4"/>
    <p:sldId id="265" r:id="rId5"/>
    <p:sldId id="267" r:id="rId6"/>
    <p:sldId id="26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3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80" y="200"/>
      </p:cViewPr>
      <p:guideLst>
        <p:guide orient="horz" pos="4042"/>
        <p:guide pos="33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08959-8ADD-4943-80DE-70341B4F2E3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74623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ke sitting on top of a wooden table&#10;&#10;Description automatically generated">
            <a:extLst>
              <a:ext uri="{FF2B5EF4-FFF2-40B4-BE49-F238E27FC236}">
                <a16:creationId xmlns:a16="http://schemas.microsoft.com/office/drawing/2014/main" id="{8A447ADE-D372-3747-A3C6-6AFB18F37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10195"/>
            <a:ext cx="4731327" cy="35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DF8133-4E34-0B43-AC74-5D8CD9ABA8C0}"/>
              </a:ext>
            </a:extLst>
          </p:cNvPr>
          <p:cNvGrpSpPr/>
          <p:nvPr/>
        </p:nvGrpSpPr>
        <p:grpSpPr>
          <a:xfrm>
            <a:off x="1527668" y="3592970"/>
            <a:ext cx="5270435" cy="2723146"/>
            <a:chOff x="1731036" y="3143224"/>
            <a:chExt cx="5270435" cy="2723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E3CB14-9F37-C94B-A43C-2834627B9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7" r="8828"/>
            <a:stretch/>
          </p:blipFill>
          <p:spPr>
            <a:xfrm rot="5400000">
              <a:off x="1736117" y="3138144"/>
              <a:ext cx="2723145" cy="27333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AE3F0D-98F8-6243-80B5-7240E9013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7" r="8828"/>
            <a:stretch/>
          </p:blipFill>
          <p:spPr>
            <a:xfrm rot="5400000">
              <a:off x="4273245" y="3138143"/>
              <a:ext cx="2723145" cy="273330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827EE0-EC54-A14A-AA44-5BDB58AF06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16" y="2903162"/>
            <a:ext cx="1619107" cy="181724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705748A-9CAD-6343-AA98-ABCE5066A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9" y="4312786"/>
            <a:ext cx="1984948" cy="246445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3D6AD9-C7B4-014E-8CBC-EA7067AF4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3" y="4710110"/>
            <a:ext cx="1854697" cy="2302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01BD5C-6C89-5648-B3E6-BC6C91A6E2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749">
            <a:off x="4931905" y="3035761"/>
            <a:ext cx="1607785" cy="1834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3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AA8DB1B-4A97-AF4E-B764-12974DE3C0BB}"/>
              </a:ext>
            </a:extLst>
          </p:cNvPr>
          <p:cNvGrpSpPr/>
          <p:nvPr/>
        </p:nvGrpSpPr>
        <p:grpSpPr>
          <a:xfrm>
            <a:off x="1527668" y="3592970"/>
            <a:ext cx="5270435" cy="2723146"/>
            <a:chOff x="1731036" y="3143224"/>
            <a:chExt cx="5270435" cy="27231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D7AAA2-B421-044B-8331-BB031751B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7" r="8828"/>
            <a:stretch/>
          </p:blipFill>
          <p:spPr>
            <a:xfrm rot="5400000">
              <a:off x="1736117" y="3138144"/>
              <a:ext cx="2723145" cy="273330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3C3624-F877-344C-9AEA-64065CF9F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7" r="8828"/>
            <a:stretch/>
          </p:blipFill>
          <p:spPr>
            <a:xfrm rot="5400000">
              <a:off x="4273245" y="3138143"/>
              <a:ext cx="2723145" cy="2733307"/>
            </a:xfrm>
            <a:prstGeom prst="rect">
              <a:avLst/>
            </a:prstGeom>
          </p:spPr>
        </p:pic>
      </p:grp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78F7335-72B0-C147-BB2D-D0E45BF60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9" y="4312786"/>
            <a:ext cx="1984948" cy="2464457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DB398F-5DBB-F848-9A71-6EBE9062F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3" y="4710110"/>
            <a:ext cx="1854697" cy="230274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EA67FACE-00A3-2549-9859-EE4B2F424E1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6" y="2800998"/>
            <a:ext cx="2988000" cy="234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36A22-197A-DC4B-B2E5-23447DB8561E}"/>
              </a:ext>
            </a:extLst>
          </p:cNvPr>
          <p:cNvGrpSpPr/>
          <p:nvPr/>
        </p:nvGrpSpPr>
        <p:grpSpPr>
          <a:xfrm>
            <a:off x="3810103" y="2802568"/>
            <a:ext cx="2988000" cy="2338430"/>
            <a:chOff x="1865745" y="1582016"/>
            <a:chExt cx="4421991" cy="3029238"/>
          </a:xfrm>
        </p:grpSpPr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018FC5A-9766-BC4E-AA8B-95393CD5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745" y="1731818"/>
              <a:ext cx="4421991" cy="2879436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BED0E0F5-F0F6-1B40-81AC-DF5644A57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2763404"/>
              <a:ext cx="1710068" cy="1331191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B1B04E21-24EB-A841-A9DD-78539F9F0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750" y="2652567"/>
              <a:ext cx="1710068" cy="1331191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38D32AAD-55B2-BF42-A05E-3854AF19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706" y="1582016"/>
              <a:ext cx="1710068" cy="13311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223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DA2425-3257-704C-8F6D-A3D320379AE8}"/>
              </a:ext>
            </a:extLst>
          </p:cNvPr>
          <p:cNvGrpSpPr/>
          <p:nvPr/>
        </p:nvGrpSpPr>
        <p:grpSpPr>
          <a:xfrm>
            <a:off x="1527668" y="3592970"/>
            <a:ext cx="5270435" cy="2723146"/>
            <a:chOff x="1731036" y="3143224"/>
            <a:chExt cx="5270435" cy="27231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5E3CB5-1F0B-8149-8237-DFBF07EB2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7" r="8828"/>
            <a:stretch/>
          </p:blipFill>
          <p:spPr>
            <a:xfrm rot="5400000">
              <a:off x="1736117" y="3138144"/>
              <a:ext cx="2723145" cy="27333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5606CA-A5D8-6548-9A4B-305A9942B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7" r="8828"/>
            <a:stretch/>
          </p:blipFill>
          <p:spPr>
            <a:xfrm rot="5400000">
              <a:off x="4273245" y="3138143"/>
              <a:ext cx="2723145" cy="2733307"/>
            </a:xfrm>
            <a:prstGeom prst="rect">
              <a:avLst/>
            </a:prstGeom>
          </p:spPr>
        </p:pic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8D57B3A-30B4-D440-A577-24DBFA09A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9" y="4312786"/>
            <a:ext cx="1984948" cy="246445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9C7673-BC07-F242-8635-79949E4B7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3" y="4710110"/>
            <a:ext cx="1854697" cy="23027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FADDE9-DDD3-DB43-B194-ADB7661F6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17" y="2757417"/>
            <a:ext cx="2028825" cy="2247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38E09-1415-FA4F-8BA3-2E9CC8965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6" y="2752848"/>
            <a:ext cx="2028825" cy="224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1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80C974DA-35FD-6D44-B1D7-83A4453D4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1" y="1226918"/>
            <a:ext cx="3119005" cy="200497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4A414C8-230C-DB4F-9642-90405C23A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6" y="479003"/>
            <a:ext cx="1509487" cy="129207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A3C9D01D-0FCC-154D-990C-E7F3BBF65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5" y="470197"/>
            <a:ext cx="1509487" cy="129207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2CB95B8-97A9-0D48-8ADA-2CB131CF8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4" y="1200603"/>
            <a:ext cx="1509487" cy="1292072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F6671F5-F728-7D41-BF69-90B76AB7B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1" y="1181963"/>
            <a:ext cx="1509487" cy="1292072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E04E914C-6E39-0E44-8BBD-0F9EB3E70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5" y="1984771"/>
            <a:ext cx="1509487" cy="129207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DA9D69F-4DB1-E74D-A9F5-D4AE5EEC1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77" y="1984826"/>
            <a:ext cx="1509487" cy="1292072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931289-EEB2-6F4C-B7E5-C6564D25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08" y="2799098"/>
            <a:ext cx="2009357" cy="2494763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44460164-5769-E84B-86EB-9A0494E4C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6" y="2975120"/>
            <a:ext cx="1725811" cy="2142720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89C717-C070-0244-9E14-A61A2C41D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19" y="1088048"/>
            <a:ext cx="1522772" cy="210327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61B8BDE-BD22-C44F-BDCC-71382EEFF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1" y="3012727"/>
            <a:ext cx="1895217" cy="1878445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931B0843-740E-6547-8693-8FEA9E5E6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29" y="2860587"/>
            <a:ext cx="1749277" cy="1552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5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6 0.03657 L 0.03895 0.2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" y="942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9 0.01458 L 0.03846 0.20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" y="942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0.00833 L 0.26827 0.216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3" y="1039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7 0.0301 L -0.0149 0.308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391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6 0.00949 L 0.3875 0.480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0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6 -0.01342 L -0.02291 0.2291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7 -0.02129 L -0.01058 0.2210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9 -0.02894 L 0.34552 0.354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2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2 -0.02662 L 0.37628 0.3583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4 -0.01481 L 0.629 0.3868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30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ruit sitting on top of a wooden table&#10;&#10;Description automatically generated">
            <a:extLst>
              <a:ext uri="{FF2B5EF4-FFF2-40B4-BE49-F238E27FC236}">
                <a16:creationId xmlns:a16="http://schemas.microsoft.com/office/drawing/2014/main" id="{F6709663-3D2A-7749-96B6-8B8090045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078181"/>
            <a:ext cx="4433454" cy="3325091"/>
          </a:xfrm>
          <a:prstGeom prst="rect">
            <a:avLst/>
          </a:prstGeom>
        </p:spPr>
      </p:pic>
      <p:pic>
        <p:nvPicPr>
          <p:cNvPr id="7" name="Picture 6" descr="A wooden cutting board&#10;&#10;Description automatically generated">
            <a:extLst>
              <a:ext uri="{FF2B5EF4-FFF2-40B4-BE49-F238E27FC236}">
                <a16:creationId xmlns:a16="http://schemas.microsoft.com/office/drawing/2014/main" id="{84241360-1FBA-064C-A890-B8DB791DD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078181"/>
            <a:ext cx="4433455" cy="3325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4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7|13.1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1|6.1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11.4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4.2|6.1|12|1.8|1.3|1.5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5.4|0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0</Words>
  <Application>Microsoft Macintosh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Charlotte Cooper</cp:lastModifiedBy>
  <cp:revision>24</cp:revision>
  <dcterms:created xsi:type="dcterms:W3CDTF">2020-04-02T20:19:37Z</dcterms:created>
  <dcterms:modified xsi:type="dcterms:W3CDTF">2021-01-20T09:04:09Z</dcterms:modified>
</cp:coreProperties>
</file>