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72" r:id="rId2"/>
    <p:sldId id="265" r:id="rId3"/>
    <p:sldId id="266" r:id="rId4"/>
    <p:sldId id="269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D31"/>
    <a:srgbClr val="FF9300"/>
    <a:srgbClr val="EC4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725" autoAdjust="0"/>
    <p:restoredTop sz="94660"/>
  </p:normalViewPr>
  <p:slideViewPr>
    <p:cSldViewPr snapToGrid="0">
      <p:cViewPr varScale="1">
        <p:scale>
          <a:sx n="93" d="100"/>
          <a:sy n="93" d="100"/>
        </p:scale>
        <p:origin x="5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1" d="100"/>
          <a:sy n="71" d="100"/>
        </p:scale>
        <p:origin x="3592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BF87E-4FE6-7D47-A209-A3B22CA8ABAB}" type="datetimeFigureOut">
              <a:rPr lang="en-US" smtClean="0"/>
              <a:t>1/20/21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43FF3-BFF4-104E-9C51-FDAB75CBD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94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43FF3-BFF4-104E-9C51-FDAB75CBD4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20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809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30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78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70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690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831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674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7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71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549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17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A4159-BB9F-4061-B0DA-54438145662E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26136" y="621792"/>
            <a:ext cx="9253728" cy="5971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198" y="-23286"/>
            <a:ext cx="1172760" cy="1115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453" y="24933"/>
            <a:ext cx="926547" cy="10195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94" y="6043250"/>
            <a:ext cx="727882" cy="7278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FA4266-2634-014E-86B6-B5B431B2F1E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140200" y="-174623"/>
            <a:ext cx="57658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0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11" Type="http://schemas.microsoft.com/office/2007/relationships/hdphoto" Target="../media/hdphoto3.wdp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63714E4-A141-964F-AB8D-61DB2A9C8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9" y="-3607724"/>
            <a:ext cx="1819312" cy="3335055"/>
          </a:xfrm>
          <a:prstGeom prst="rect">
            <a:avLst/>
          </a:prstGeom>
        </p:spPr>
      </p:pic>
      <p:pic>
        <p:nvPicPr>
          <p:cNvPr id="5" name="Picture 4" descr="A picture containing room&#10;&#10;Description automatically generated">
            <a:extLst>
              <a:ext uri="{FF2B5EF4-FFF2-40B4-BE49-F238E27FC236}">
                <a16:creationId xmlns:a16="http://schemas.microsoft.com/office/drawing/2014/main" id="{77D202C8-0D0F-1D45-8140-F794E86A0C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-1593980"/>
            <a:ext cx="1193053" cy="1272150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A1A419-4E31-9B4F-9460-A5577E1C3A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8405">
            <a:off x="1997271" y="-1664528"/>
            <a:ext cx="3118122" cy="12935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492FDC-2308-274A-8A33-718A57B6621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/>
                    </a14:imgEffect>
                  </a14:imgLayer>
                </a14:imgProps>
              </a:ext>
            </a:extLst>
          </a:blip>
          <a:srcRect l="-17129" t="6212" r="17129" b="-6212"/>
          <a:stretch/>
        </p:blipFill>
        <p:spPr>
          <a:xfrm>
            <a:off x="-984092" y="2784143"/>
            <a:ext cx="4073857" cy="40738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055191-9633-6345-A561-9B446E46E57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71" b="96100" l="1831" r="99314"/>
                    </a14:imgEffect>
                  </a14:imgLayer>
                </a14:imgProps>
              </a:ext>
            </a:extLst>
          </a:blip>
          <a:srcRect t="25044"/>
          <a:stretch/>
        </p:blipFill>
        <p:spPr>
          <a:xfrm>
            <a:off x="2924948" y="4939371"/>
            <a:ext cx="2190445" cy="17780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3008D96-EEB7-204E-9A38-0FBB29E369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87396" y="3682538"/>
            <a:ext cx="3737037" cy="37370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895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6 0.08032 L 0.25176 0.5699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80" y="2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696 0.54884 L 0.26042 0.9877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" y="2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18 0.98241 L 0.24535 0.5511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" y="-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76 0.56505 L 0.01859 0.9965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6 0.00532 L 0.03702 0.4513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2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02 0.43287 L 0.37933 0.9990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15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2 -0.00093 L -0.16907 0.4055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41" y="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87 0.39583 L -0.1726 1.0122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" y="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EFBD55D6-60B9-EC49-9752-E71B36BADF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426" y="5694363"/>
            <a:ext cx="973040" cy="9059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C136BA-9EAA-4F4A-A054-DF2497FFC7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71" b="96100" l="1831" r="99314"/>
                    </a14:imgEffect>
                  </a14:imgLayer>
                </a14:imgProps>
              </a:ext>
            </a:extLst>
          </a:blip>
          <a:srcRect t="25044"/>
          <a:stretch/>
        </p:blipFill>
        <p:spPr>
          <a:xfrm>
            <a:off x="2038987" y="5503025"/>
            <a:ext cx="1781942" cy="1097272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8B5427A3-E267-D241-866B-DA01D9357E2F}"/>
              </a:ext>
            </a:extLst>
          </p:cNvPr>
          <p:cNvSpPr/>
          <p:nvPr/>
        </p:nvSpPr>
        <p:spPr>
          <a:xfrm>
            <a:off x="2252534" y="277442"/>
            <a:ext cx="150570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199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en-GB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Graphic 8" descr="Star">
            <a:extLst>
              <a:ext uri="{FF2B5EF4-FFF2-40B4-BE49-F238E27FC236}">
                <a16:creationId xmlns:a16="http://schemas.microsoft.com/office/drawing/2014/main" id="{A088E9A3-EF66-D040-B9FE-67DC6F3574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97843" y="993711"/>
            <a:ext cx="480999" cy="480999"/>
          </a:xfrm>
          <a:prstGeom prst="rect">
            <a:avLst/>
          </a:prstGeom>
        </p:spPr>
      </p:pic>
      <p:pic>
        <p:nvPicPr>
          <p:cNvPr id="10" name="Graphic 9" descr="Star">
            <a:extLst>
              <a:ext uri="{FF2B5EF4-FFF2-40B4-BE49-F238E27FC236}">
                <a16:creationId xmlns:a16="http://schemas.microsoft.com/office/drawing/2014/main" id="{B2C062EC-E501-3C40-8C4F-D137D2AD5E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71535" y="1854797"/>
            <a:ext cx="480999" cy="480999"/>
          </a:xfrm>
          <a:prstGeom prst="rect">
            <a:avLst/>
          </a:prstGeom>
        </p:spPr>
      </p:pic>
      <p:pic>
        <p:nvPicPr>
          <p:cNvPr id="11" name="Graphic 10" descr="Star">
            <a:extLst>
              <a:ext uri="{FF2B5EF4-FFF2-40B4-BE49-F238E27FC236}">
                <a16:creationId xmlns:a16="http://schemas.microsoft.com/office/drawing/2014/main" id="{95387748-CC96-074C-99F8-850B64B21B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56787" y="2095296"/>
            <a:ext cx="480999" cy="480999"/>
          </a:xfrm>
          <a:prstGeom prst="rect">
            <a:avLst/>
          </a:prstGeom>
        </p:spPr>
      </p:pic>
      <p:pic>
        <p:nvPicPr>
          <p:cNvPr id="12" name="Graphic 11" descr="Star">
            <a:extLst>
              <a:ext uri="{FF2B5EF4-FFF2-40B4-BE49-F238E27FC236}">
                <a16:creationId xmlns:a16="http://schemas.microsoft.com/office/drawing/2014/main" id="{B862A18E-1D79-4645-AC0D-3A96A97EB4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9946" y="993711"/>
            <a:ext cx="480999" cy="480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908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79487E-6 3.33333E-6 L 1.79487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nake clipart">
            <a:extLst>
              <a:ext uri="{FF2B5EF4-FFF2-40B4-BE49-F238E27FC236}">
                <a16:creationId xmlns:a16="http://schemas.microsoft.com/office/drawing/2014/main" id="{DC3B0889-5A9F-0C4D-813B-D9B29BF0E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0293">
            <a:off x="1090361" y="4781189"/>
            <a:ext cx="3864903" cy="134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B348552-14F3-CE49-B28C-397E611910F4}"/>
              </a:ext>
            </a:extLst>
          </p:cNvPr>
          <p:cNvSpPr/>
          <p:nvPr/>
        </p:nvSpPr>
        <p:spPr>
          <a:xfrm>
            <a:off x="2269961" y="425748"/>
            <a:ext cx="150570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199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en-GB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Graphic 9" descr="Star">
            <a:extLst>
              <a:ext uri="{FF2B5EF4-FFF2-40B4-BE49-F238E27FC236}">
                <a16:creationId xmlns:a16="http://schemas.microsoft.com/office/drawing/2014/main" id="{E9B810CE-F0FE-C344-ACBB-AB8BA5ED0E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97843" y="993711"/>
            <a:ext cx="480999" cy="480999"/>
          </a:xfrm>
          <a:prstGeom prst="rect">
            <a:avLst/>
          </a:prstGeom>
        </p:spPr>
      </p:pic>
      <p:pic>
        <p:nvPicPr>
          <p:cNvPr id="11" name="Graphic 10" descr="Star">
            <a:extLst>
              <a:ext uri="{FF2B5EF4-FFF2-40B4-BE49-F238E27FC236}">
                <a16:creationId xmlns:a16="http://schemas.microsoft.com/office/drawing/2014/main" id="{171586AA-82C6-884D-B401-0635BCDD39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71535" y="1854797"/>
            <a:ext cx="480999" cy="480999"/>
          </a:xfrm>
          <a:prstGeom prst="rect">
            <a:avLst/>
          </a:prstGeom>
        </p:spPr>
      </p:pic>
      <p:pic>
        <p:nvPicPr>
          <p:cNvPr id="17" name="Graphic 16" descr="Star">
            <a:extLst>
              <a:ext uri="{FF2B5EF4-FFF2-40B4-BE49-F238E27FC236}">
                <a16:creationId xmlns:a16="http://schemas.microsoft.com/office/drawing/2014/main" id="{7630464D-8E10-6F42-9FA2-4F7CBBC0A9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56787" y="2095296"/>
            <a:ext cx="480999" cy="480999"/>
          </a:xfrm>
          <a:prstGeom prst="rect">
            <a:avLst/>
          </a:prstGeom>
        </p:spPr>
      </p:pic>
      <p:pic>
        <p:nvPicPr>
          <p:cNvPr id="18" name="Graphic 17" descr="Star">
            <a:extLst>
              <a:ext uri="{FF2B5EF4-FFF2-40B4-BE49-F238E27FC236}">
                <a16:creationId xmlns:a16="http://schemas.microsoft.com/office/drawing/2014/main" id="{3C68D99A-13A6-7B41-B0E5-81865774C8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09946" y="993711"/>
            <a:ext cx="480999" cy="480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38C0A5-F906-5E49-8D76-6441520B84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29147" y="1849254"/>
            <a:ext cx="6021282" cy="60212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62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79487E-6 3.33333E-6 L 1.79487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FB30F10-33FD-7F44-A881-6674B54D7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543" y="3384130"/>
            <a:ext cx="2890160" cy="32673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A41001-7C74-6741-95B7-87E6A272D1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</a:extLst>
          </a:blip>
          <a:srcRect l="-17129" t="6212" r="17129" b="-6212"/>
          <a:stretch/>
        </p:blipFill>
        <p:spPr>
          <a:xfrm>
            <a:off x="-834637" y="3022882"/>
            <a:ext cx="5656017" cy="38068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8CFCBC8-4774-5B4A-B844-EBEBB610E76F}"/>
              </a:ext>
            </a:extLst>
          </p:cNvPr>
          <p:cNvSpPr/>
          <p:nvPr/>
        </p:nvSpPr>
        <p:spPr>
          <a:xfrm>
            <a:off x="2204772" y="229420"/>
            <a:ext cx="150570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199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en-GB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2" name="Graphic 11" descr="Star">
            <a:extLst>
              <a:ext uri="{FF2B5EF4-FFF2-40B4-BE49-F238E27FC236}">
                <a16:creationId xmlns:a16="http://schemas.microsoft.com/office/drawing/2014/main" id="{723B8CDA-3AB1-0947-B53A-FB694F791A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97843" y="993711"/>
            <a:ext cx="480999" cy="480999"/>
          </a:xfrm>
          <a:prstGeom prst="rect">
            <a:avLst/>
          </a:prstGeom>
        </p:spPr>
      </p:pic>
      <p:pic>
        <p:nvPicPr>
          <p:cNvPr id="13" name="Graphic 12" descr="Star">
            <a:extLst>
              <a:ext uri="{FF2B5EF4-FFF2-40B4-BE49-F238E27FC236}">
                <a16:creationId xmlns:a16="http://schemas.microsoft.com/office/drawing/2014/main" id="{C7B9437C-3E12-3642-937E-434E039A9D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71535" y="1854797"/>
            <a:ext cx="480999" cy="480999"/>
          </a:xfrm>
          <a:prstGeom prst="rect">
            <a:avLst/>
          </a:prstGeom>
        </p:spPr>
      </p:pic>
      <p:pic>
        <p:nvPicPr>
          <p:cNvPr id="15" name="Graphic 14" descr="Star">
            <a:extLst>
              <a:ext uri="{FF2B5EF4-FFF2-40B4-BE49-F238E27FC236}">
                <a16:creationId xmlns:a16="http://schemas.microsoft.com/office/drawing/2014/main" id="{2C48CECC-6D94-014F-AE71-5243D07276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56787" y="2095296"/>
            <a:ext cx="480999" cy="480999"/>
          </a:xfrm>
          <a:prstGeom prst="rect">
            <a:avLst/>
          </a:prstGeom>
        </p:spPr>
      </p:pic>
      <p:pic>
        <p:nvPicPr>
          <p:cNvPr id="16" name="Graphic 15" descr="Star">
            <a:extLst>
              <a:ext uri="{FF2B5EF4-FFF2-40B4-BE49-F238E27FC236}">
                <a16:creationId xmlns:a16="http://schemas.microsoft.com/office/drawing/2014/main" id="{2A046E9E-D330-9D4A-BADC-6AA81F9FF7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9946" y="993711"/>
            <a:ext cx="480999" cy="480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259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61538E-6 1.48148E-6 L 4.61538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4.4|12.6|6.5|2.9|2|2.7|6.9|5.5|2.1|4.9|4.8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2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9.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560</TotalTime>
  <Words>4</Words>
  <Application>Microsoft Macintosh PowerPoint</Application>
  <PresentationFormat>A4 Paper (210x297 mm)</PresentationFormat>
  <Paragraphs>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Trinity Academy Halifax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Hamilton</dc:creator>
  <cp:lastModifiedBy>Charlotte Cooper</cp:lastModifiedBy>
  <cp:revision>40</cp:revision>
  <dcterms:created xsi:type="dcterms:W3CDTF">2020-04-02T20:19:37Z</dcterms:created>
  <dcterms:modified xsi:type="dcterms:W3CDTF">2021-01-20T09:05:32Z</dcterms:modified>
</cp:coreProperties>
</file>