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3" autoAdjust="0"/>
    <p:restoredTop sz="90272" autoAdjust="0"/>
  </p:normalViewPr>
  <p:slideViewPr>
    <p:cSldViewPr snapToGrid="0" snapToObjects="1">
      <p:cViewPr varScale="1">
        <p:scale>
          <a:sx n="77" d="100"/>
          <a:sy n="77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71D915-8582-6644-875B-2B94633B3C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22CD14-047A-7E42-B524-607D12335F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CA628-D126-F64B-838A-64719E1DCC39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96EDD-CA96-114E-A009-CB496466E1E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B29E1E-2ADD-C94B-8CD9-9C7A498505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3202C-ABD8-B14A-B275-107CCC49C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195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tiff"/><Relationship Id="rId9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image" Target="../media/image3.png"/><Relationship Id="rId7" Type="http://schemas.openxmlformats.org/officeDocument/2006/relationships/image" Target="../media/image65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tiff"/><Relationship Id="rId7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tif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tiff"/><Relationship Id="rId7" Type="http://schemas.openxmlformats.org/officeDocument/2006/relationships/image" Target="../media/image28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4.tiff"/><Relationship Id="rId7" Type="http://schemas.openxmlformats.org/officeDocument/2006/relationships/image" Target="../media/image3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.tiff"/><Relationship Id="rId7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17.tiff"/><Relationship Id="rId7" Type="http://schemas.openxmlformats.org/officeDocument/2006/relationships/image" Target="../media/image49.emf"/><Relationship Id="rId12" Type="http://schemas.openxmlformats.org/officeDocument/2006/relationships/image" Target="../media/image5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53.emf"/><Relationship Id="rId10" Type="http://schemas.openxmlformats.org/officeDocument/2006/relationships/image" Target="../media/image52.emf"/><Relationship Id="rId4" Type="http://schemas.openxmlformats.org/officeDocument/2006/relationships/image" Target="../media/image48.tiff"/><Relationship Id="rId9" Type="http://schemas.openxmlformats.org/officeDocument/2006/relationships/image" Target="../media/image5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24.tiff"/><Relationship Id="rId7" Type="http://schemas.openxmlformats.org/officeDocument/2006/relationships/image" Target="../media/image59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0A10B-7095-E344-B741-CED106D8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5" y="1067404"/>
            <a:ext cx="8293100" cy="54991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F67CE-AC6A-F443-8101-F56AF0CFF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845" y="1140534"/>
            <a:ext cx="3723362" cy="17623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08C55B-F1C6-A04C-9945-6E8DD2909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117" y="3065356"/>
            <a:ext cx="3608537" cy="26440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4F1C10-4058-3648-861C-2D4612D28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039" y="2044813"/>
            <a:ext cx="16764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82A9E4-B0BC-FC4B-AF7E-20F7187630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9726" y="4004653"/>
            <a:ext cx="16764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04D25-DB3F-0F4A-9B4F-B3CC67335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553" y="4703337"/>
            <a:ext cx="16764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6C19E6-7879-BF41-AAAC-06BC870451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985" y="5694081"/>
            <a:ext cx="9144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11939B-AFA5-0A44-A80F-0B79A9ABB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2385" y="445217"/>
            <a:ext cx="2501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6064B-D4BC-7047-9F56-CCBD8302F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81797"/>
            <a:ext cx="8928100" cy="51435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F78030-BC43-DE4D-9E25-6152551F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531" y="2979464"/>
            <a:ext cx="3915604" cy="18532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CBCA06-FE4E-FF4A-9835-A7EACA0CE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4907" y="1075680"/>
            <a:ext cx="361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1845A7-9444-C54B-B4D2-88DE3FF545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258" y="2041833"/>
            <a:ext cx="9017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313D5C-AB16-EC45-8BE5-BD08BC0065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607" y="4011967"/>
            <a:ext cx="4876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E12BFC-671B-2846-BBFC-A886735122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525" y="5259881"/>
            <a:ext cx="2692400" cy="939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FF330-B1E5-1B49-81A1-1DA4B25A4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525" y="437322"/>
            <a:ext cx="34925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6B6631-A447-C64D-855C-0A066DEBF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99" y="1049449"/>
            <a:ext cx="8293100" cy="477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08C55B-F1C6-A04C-9945-6E8DD2909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91" y="1754244"/>
            <a:ext cx="3406058" cy="249568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04803C5-0357-0F42-97FA-4C2DC3AA2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83447"/>
              </p:ext>
            </p:extLst>
          </p:nvPr>
        </p:nvGraphicFramePr>
        <p:xfrm>
          <a:off x="6512837" y="4944551"/>
          <a:ext cx="172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70143517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5067153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0973153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8704133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7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232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11FB930-1B28-1F43-BE61-E31DADDED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665" y="1485435"/>
            <a:ext cx="3606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983811-5555-204D-8B54-427A60EFF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65" y="2997200"/>
            <a:ext cx="16764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59C38B-587A-3D4D-A6A9-5F0913BCEE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136" y="3962259"/>
            <a:ext cx="16637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C3B48B-82DD-A443-B6C0-B8C65B6DBD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3207" y="5583814"/>
            <a:ext cx="27940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0EF768-DB52-FC4F-8245-A2AB5F4C6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600" y="438902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37A6A5-16D1-AA4F-956A-D632EF69D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41400"/>
            <a:ext cx="83312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B04803C5-0357-0F42-97FA-4C2DC3AA2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13741"/>
              </p:ext>
            </p:extLst>
          </p:nvPr>
        </p:nvGraphicFramePr>
        <p:xfrm>
          <a:off x="7509456" y="5240916"/>
          <a:ext cx="1728000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70143517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950671536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380973153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187041332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877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032323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6171C33-699B-6E49-AC72-213F2237A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70" y="2784402"/>
            <a:ext cx="6285523" cy="1133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99FAE-F057-3148-923C-44795C8A1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118" y="1480327"/>
            <a:ext cx="3606800" cy="876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3B38C-8AF0-CA4E-8263-D564BA479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456" y="2029517"/>
            <a:ext cx="1676400" cy="88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619235-867D-0D43-9224-FF5460CA9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465" y="3950903"/>
            <a:ext cx="1663700" cy="86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7E198F-A0DC-4541-BA19-2DAE6E691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7670" y="5566938"/>
            <a:ext cx="2692400" cy="92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70BED8-33DD-3F45-A2CB-8E7D63915A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9600" y="509956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0AD96-6C9D-9C44-9CD3-801FD0211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12" y="1067404"/>
            <a:ext cx="8293100" cy="47752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DA2D77-1330-584C-9077-6F6C414B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635" y="2140371"/>
            <a:ext cx="4216400" cy="2006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52EE50-1E1F-3B4D-BCE5-11143C1948D4}"/>
              </a:ext>
            </a:extLst>
          </p:cNvPr>
          <p:cNvSpPr/>
          <p:nvPr/>
        </p:nvSpPr>
        <p:spPr>
          <a:xfrm>
            <a:off x="2634610" y="4088003"/>
            <a:ext cx="907584" cy="54697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38DDDF-46D6-F541-9F67-225689E6F7FA}"/>
              </a:ext>
            </a:extLst>
          </p:cNvPr>
          <p:cNvCxnSpPr/>
          <p:nvPr/>
        </p:nvCxnSpPr>
        <p:spPr>
          <a:xfrm flipV="1">
            <a:off x="6244046" y="5190308"/>
            <a:ext cx="426720" cy="1149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D7A792-7358-374C-A523-0AD93B312BFE}"/>
              </a:ext>
            </a:extLst>
          </p:cNvPr>
          <p:cNvCxnSpPr>
            <a:cxnSpLocks/>
          </p:cNvCxnSpPr>
          <p:nvPr/>
        </p:nvCxnSpPr>
        <p:spPr>
          <a:xfrm flipH="1" flipV="1">
            <a:off x="6662057" y="5199017"/>
            <a:ext cx="1288869" cy="554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>
            <a:extLst>
              <a:ext uri="{FF2B5EF4-FFF2-40B4-BE49-F238E27FC236}">
                <a16:creationId xmlns:a16="http://schemas.microsoft.com/office/drawing/2014/main" id="{F803F7F8-2EA9-5A4E-A7A0-8715AE689F5C}"/>
              </a:ext>
            </a:extLst>
          </p:cNvPr>
          <p:cNvSpPr/>
          <p:nvPr/>
        </p:nvSpPr>
        <p:spPr>
          <a:xfrm>
            <a:off x="6258341" y="4814385"/>
            <a:ext cx="740889" cy="740889"/>
          </a:xfrm>
          <a:prstGeom prst="arc">
            <a:avLst>
              <a:gd name="adj1" fmla="val 389943"/>
              <a:gd name="adj2" fmla="val 6198896"/>
            </a:avLst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88FF6E-F1F3-7747-9F8D-7E9432614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962" y="1547928"/>
            <a:ext cx="3606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102B84-9F85-9D41-B9DB-65EE1297E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962" y="2466602"/>
            <a:ext cx="1663700" cy="876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5C848-5B96-0845-8B57-A4BF10035E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8400" y="3991510"/>
            <a:ext cx="16764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780125-A449-D243-AEF7-6C970C43B8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7610" y="5478952"/>
            <a:ext cx="2794000" cy="863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3D5A91-1F00-4743-BAE1-1DDC426AC5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9230" y="444738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5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9CCBD-A822-AC4C-B46E-7612D7DA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38" y="1064798"/>
            <a:ext cx="8928100" cy="5499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D44B4B-73AE-944F-A275-FF2C44FA0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870" y="2551023"/>
            <a:ext cx="3723362" cy="176230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52EE50-1E1F-3B4D-BCE5-11143C1948D4}"/>
              </a:ext>
            </a:extLst>
          </p:cNvPr>
          <p:cNvSpPr/>
          <p:nvPr/>
        </p:nvSpPr>
        <p:spPr>
          <a:xfrm>
            <a:off x="1216118" y="1868167"/>
            <a:ext cx="576000" cy="57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DB40936-9B8C-5545-B9F5-F741E49485BA}"/>
              </a:ext>
            </a:extLst>
          </p:cNvPr>
          <p:cNvSpPr/>
          <p:nvPr/>
        </p:nvSpPr>
        <p:spPr>
          <a:xfrm>
            <a:off x="4081690" y="1867081"/>
            <a:ext cx="576000" cy="57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99A16F-BF7E-7E46-87F9-9C5B58DE9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662" y="3499906"/>
            <a:ext cx="36068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403C5E-5EB5-C64E-9AE7-15F3CF3263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665" y="5255592"/>
            <a:ext cx="28067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FCA9C5-3770-E94D-873D-24124090C2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538" y="5695491"/>
            <a:ext cx="16764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BEB968-B299-F247-8E9A-D622119610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987" y="423938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96487-5DAA-0245-A478-A1840F196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67404"/>
            <a:ext cx="8928100" cy="54356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8126A-0FDB-CC4F-A502-69C9999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827" y="3105538"/>
            <a:ext cx="3406058" cy="24956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C78DE5-6AD1-5740-A155-EF5ABFFDD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275" y="1084059"/>
            <a:ext cx="3606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AC8645-3FD8-5445-A7B6-02B9B7C82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928" y="2492472"/>
            <a:ext cx="40894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A18A2B-CE7B-EE4B-8932-73BD51EBA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928" y="4034042"/>
            <a:ext cx="49276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5805D-935C-BE46-9AB0-095D0A1FBF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3300" y="466333"/>
            <a:ext cx="2946400" cy="161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87CF3B-6D8E-BA4F-B012-F709C52A34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2899" y="5626704"/>
            <a:ext cx="28067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9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1E9E0-2B69-0D48-99D0-C6EEC0DBD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67404"/>
            <a:ext cx="8928100" cy="52578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3B8126A-0FDB-CC4F-A502-69C9999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458" y="2515372"/>
            <a:ext cx="3928214" cy="28782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7ADB9-A4E4-0D4F-9128-E17D434D7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1067404"/>
            <a:ext cx="3606800" cy="863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350DAF-DA75-4842-B328-F4FBB808A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613" y="2455097"/>
            <a:ext cx="40894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DC1A6-F358-6E4B-8084-2084F66D6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6191" y="4572854"/>
            <a:ext cx="48768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B8D98A-17AF-1C41-82A9-6A9915720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1795" y="5443578"/>
            <a:ext cx="2794000" cy="876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C7DBF0-45A5-FE4E-AC14-25E4091E7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8663" y="455258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4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BA75F-4A24-5548-8D07-BA59D0E98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67404"/>
            <a:ext cx="8928100" cy="4343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3D94B5-B5A4-0648-BEA9-58166FF41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17" y="3693048"/>
            <a:ext cx="5659621" cy="102022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CD1E0D-3705-F447-B8BA-6B1CA8293F8D}"/>
              </a:ext>
            </a:extLst>
          </p:cNvPr>
          <p:cNvGrpSpPr/>
          <p:nvPr/>
        </p:nvGrpSpPr>
        <p:grpSpPr>
          <a:xfrm>
            <a:off x="6892082" y="4579433"/>
            <a:ext cx="1929601" cy="2005272"/>
            <a:chOff x="5683224" y="1138042"/>
            <a:chExt cx="1929601" cy="20052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EEA953-037E-CF40-9553-2CD5393E3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83224" y="1138042"/>
              <a:ext cx="1929601" cy="200527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5F0EE82-D7B3-9045-80D6-68F4D6108BA8}"/>
                    </a:ext>
                  </a:extLst>
                </p:cNvPr>
                <p:cNvSpPr txBox="1"/>
                <p:nvPr/>
              </p:nvSpPr>
              <p:spPr>
                <a:xfrm>
                  <a:off x="7188444" y="1580765"/>
                  <a:ext cx="2180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42EA195-9F7B-446C-993C-F34F69E6A3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8444" y="1580765"/>
                  <a:ext cx="21800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7647" r="-235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6E18C26-C5F6-C644-971A-F3AE255E8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241" y="1091757"/>
            <a:ext cx="36195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E200EA-564C-434C-862C-28F917D20D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632" y="2497358"/>
            <a:ext cx="40894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A2B34-46F0-2647-A5C6-E80259D35D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2779" y="3011174"/>
            <a:ext cx="4864100" cy="8763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AD8173-CC65-5840-8608-9AFFB8F0A0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5632" y="5094405"/>
            <a:ext cx="2806700" cy="86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80362F-0EF6-5A49-9370-D1E16063A9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4004" y="4846755"/>
            <a:ext cx="406400" cy="495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F02D3A2-9C25-984A-ABB0-56D1D8AEC9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33106" y="458163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81C1A-B8CB-0142-A6BE-824283778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5" y="1067404"/>
            <a:ext cx="8928100" cy="561340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9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7C6E9B4-51C7-FA48-9AF5-0D57A68AA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916" y="3170926"/>
            <a:ext cx="4216400" cy="20066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9C43CD-3D85-F14F-87A3-6CEE5265A2B3}"/>
              </a:ext>
            </a:extLst>
          </p:cNvPr>
          <p:cNvSpPr/>
          <p:nvPr/>
        </p:nvSpPr>
        <p:spPr>
          <a:xfrm>
            <a:off x="2097091" y="5645980"/>
            <a:ext cx="378221" cy="3902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8D337-6422-CF4E-8E90-3DA0E3112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738" y="1058698"/>
            <a:ext cx="36068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701A41-2F55-1242-A32F-1756B0D335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875" y="2458106"/>
            <a:ext cx="84963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EB69BE-014A-6844-806E-22D7DE7F51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875" y="4003422"/>
            <a:ext cx="4876800" cy="86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03DB6C-57DB-0740-9F37-4BF7D10E9D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2177" y="5465082"/>
            <a:ext cx="2794000" cy="863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BF6D17-E735-EC48-B017-89169128B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6138" y="432475"/>
            <a:ext cx="29464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81</Words>
  <Application>Microsoft Office PowerPoint</Application>
  <PresentationFormat>A4 Paper (210x297 mm)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Bariol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Nolan, Helen</cp:lastModifiedBy>
  <cp:revision>233</cp:revision>
  <dcterms:created xsi:type="dcterms:W3CDTF">2019-10-15T10:24:11Z</dcterms:created>
  <dcterms:modified xsi:type="dcterms:W3CDTF">2021-06-20T11:34:05Z</dcterms:modified>
</cp:coreProperties>
</file>