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92" r:id="rId4"/>
    <p:sldId id="259" r:id="rId5"/>
    <p:sldId id="260" r:id="rId6"/>
    <p:sldId id="293" r:id="rId7"/>
    <p:sldId id="294" r:id="rId8"/>
    <p:sldId id="295" r:id="rId9"/>
    <p:sldId id="296" r:id="rId10"/>
    <p:sldId id="297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6" autoAdjust="0"/>
    <p:restoredTop sz="90146" autoAdjust="0"/>
  </p:normalViewPr>
  <p:slideViewPr>
    <p:cSldViewPr snapToGrid="0" snapToObjects="1">
      <p:cViewPr varScale="1">
        <p:scale>
          <a:sx n="77" d="100"/>
          <a:sy n="77" d="100"/>
        </p:scale>
        <p:origin x="158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71D915-8582-6644-875B-2B94633B3C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22CD14-047A-7E42-B524-607D12335F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CA628-D126-F64B-838A-64719E1DCC39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96EDD-CA96-114E-A009-CB496466E1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29E1E-2ADD-C94B-8CD9-9C7A498505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3202C-ABD8-B14A-B275-107CCC49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1958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3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3.png"/><Relationship Id="rId7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3.png"/><Relationship Id="rId7" Type="http://schemas.openxmlformats.org/officeDocument/2006/relationships/image" Target="../media/image33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.png"/><Relationship Id="rId7" Type="http://schemas.openxmlformats.org/officeDocument/2006/relationships/image" Target="../media/image39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5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3.png"/><Relationship Id="rId7" Type="http://schemas.openxmlformats.org/officeDocument/2006/relationships/image" Target="../media/image50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0DAD9280-56E9-4B56-9C81-1AA1697C85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903" y="1159221"/>
            <a:ext cx="8675360" cy="432853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7939314" y="1712686"/>
            <a:ext cx="650504" cy="121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600329" y="1834095"/>
            <a:ext cx="65553" cy="424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C1C1716D-3696-40CD-9FA0-A1A1A9E907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3939" y="1159221"/>
            <a:ext cx="1774090" cy="8596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69C0295-B672-48D0-AA33-3352EC1F94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02727" y="2258291"/>
            <a:ext cx="1621677" cy="89009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4BA2E57-17C2-46CA-A7C6-FBD8773ED6C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13565" y="3493929"/>
            <a:ext cx="1774090" cy="85961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1D089A1-8B1A-4EAC-BFF8-9B2075BD0D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08447" y="4623481"/>
            <a:ext cx="178018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8295409" y="1834096"/>
            <a:ext cx="294409" cy="495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8295409" y="1834095"/>
            <a:ext cx="304920" cy="257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6B3FDD00-5BA0-4606-8B36-5923C14B06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1166" y="1603032"/>
            <a:ext cx="1036410" cy="8596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1F6043F-95BE-486E-A923-3DC30D8CE7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1993" y="2346134"/>
            <a:ext cx="2700762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AE16D31-2DD1-4D63-9036-A9238C5B8D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1154" y="3061304"/>
            <a:ext cx="1621677" cy="8779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196D59A-5A55-4A94-8632-54EC025CA74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9725" y="4636048"/>
            <a:ext cx="1780186" cy="85961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8212" y="1141804"/>
            <a:ext cx="7907197" cy="454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71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9BD268-F4D5-4057-8899-7F188AAB33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658" y="1193205"/>
            <a:ext cx="7907197" cy="431024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8589818" y="1506071"/>
            <a:ext cx="542229" cy="328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8600329" y="1715247"/>
            <a:ext cx="340471" cy="118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14C8A989-C65B-417C-B592-BB2F92EF49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8128" y="1679107"/>
            <a:ext cx="2280102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F3DE475-4C23-4880-9EE0-02F80ADE56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3256" y="2300618"/>
            <a:ext cx="1621677" cy="96325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C739959-7B33-4031-8F44-837B1A47C6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64927" y="3496540"/>
            <a:ext cx="1926503" cy="9632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51B28C2-66BE-4B3C-8394-0C9294FD40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95664" y="4618244"/>
            <a:ext cx="258492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98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F7B252E-00F6-448F-9DFF-50A870DBF5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04" y="1002090"/>
            <a:ext cx="8260796" cy="4523624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8534400" y="1834096"/>
            <a:ext cx="55418" cy="598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8295968" y="1500094"/>
            <a:ext cx="304362" cy="334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BFE6B64A-E7A6-415A-B32C-DEC76C1C19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2750" y="1182299"/>
            <a:ext cx="1536325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1954B46-A4D0-4626-8E4B-54CC483537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9930" y="2331227"/>
            <a:ext cx="1048603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447FBE2-D182-4262-AAA2-6DE9D15EEB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7568" y="3429000"/>
            <a:ext cx="2170364" cy="9632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7813CF3-229D-4596-8B5D-7E574E8EAF3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53601" y="4666103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87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4FE3743-5FA8-491C-8AEA-7F79F43446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03" y="1139562"/>
            <a:ext cx="9144793" cy="4499238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8465574" y="1219200"/>
            <a:ext cx="124244" cy="614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8440304" y="1834096"/>
            <a:ext cx="160025" cy="290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CD309F0B-CFC6-4775-A617-1F007E0C95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8729" y="1315912"/>
            <a:ext cx="1774090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F89DAC-DE83-44FE-A8B1-E6E0CB841A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1112" y="2424521"/>
            <a:ext cx="2749534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8828DD9-C7FD-412D-A15C-1F6AEDA21C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3000" y="3533130"/>
            <a:ext cx="2005758" cy="10120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E657DE-9B1D-4576-9809-8B8E4D9C24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18729" y="4722816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71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A8596E-CC47-4183-B61E-9059C8778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03" y="1026968"/>
            <a:ext cx="7907197" cy="4804064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8589818" y="1834096"/>
            <a:ext cx="6199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600329" y="1834095"/>
            <a:ext cx="149224" cy="3532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3B95C08-F9CA-4EBA-8AA2-BB40DE3829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0738" y="1518074"/>
            <a:ext cx="1774090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6260656-D27B-495E-BE8A-BF67422F6A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0738" y="2590977"/>
            <a:ext cx="1774090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A3001CE-D121-4263-B7D1-AE8C3FF8B9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6944" y="3822883"/>
            <a:ext cx="1621677" cy="84741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28093AE-AE59-4E95-A21C-0772F602A3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74282" y="5257322"/>
            <a:ext cx="3346994" cy="122540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A81A2D8-39F2-4026-A990-66E25370BDD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19554" y="5010412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2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6E2A75-4FEA-4FCA-A584-98CA23088A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565" y="1063650"/>
            <a:ext cx="8675360" cy="4243184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8151906" y="1518024"/>
            <a:ext cx="437912" cy="316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600329" y="1834095"/>
            <a:ext cx="280706" cy="377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155ED5DF-AA90-4B13-98A4-D9C1898419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5787" y="1178303"/>
            <a:ext cx="1774090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182C7E2-388B-4E35-A6BB-9F6E13F761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7593" y="2179227"/>
            <a:ext cx="1774090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5B5D715-5A3B-47CB-878E-05E1AB7C46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22171" y="3262092"/>
            <a:ext cx="1621677" cy="84741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FFA86C0-2404-4D37-8B68-3F3640D00CA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75869" y="4419850"/>
            <a:ext cx="1774090" cy="8596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2C5B17C-A87C-4188-BB8A-AB640E558DB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76454" y="5063947"/>
            <a:ext cx="3353091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99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965C022-A4CE-4073-B356-48F3DBE4E0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285" y="1035049"/>
            <a:ext cx="7907197" cy="405419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8589818" y="1834096"/>
            <a:ext cx="273288" cy="508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600329" y="1834095"/>
            <a:ext cx="131295" cy="424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F2CC51B0-05E8-4788-90EB-A58926F77A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7708" y="1375889"/>
            <a:ext cx="1774090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938F823-2D8B-4CF4-A019-D8DF593A5C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4202" y="1922940"/>
            <a:ext cx="1621677" cy="8718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B98FAAA-C65B-44E0-B4D2-BD1875616FC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1373" y="3016117"/>
            <a:ext cx="1621677" cy="8779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F0868C4-4EA7-429C-A558-0AA2EBF5D1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80676" y="4622501"/>
            <a:ext cx="2584928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F78C4AF-3010-46DD-8BAA-EC1CD64D8A1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71459" y="4937088"/>
            <a:ext cx="981541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83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D5E4414-59B7-4B17-B254-A6A79F6AE7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03" y="1173284"/>
            <a:ext cx="7907197" cy="451143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8589818" y="1834096"/>
            <a:ext cx="446606" cy="490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8600330" y="1434353"/>
            <a:ext cx="95435" cy="399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512748B1-F4CE-44B2-A7F7-8F95832DFC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7169" y="1299328"/>
            <a:ext cx="1140051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E926E7-EDE0-4FCA-A9A0-4B2EA8813F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2469" y="2518547"/>
            <a:ext cx="1048603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A56CF4E-1F97-4D16-9E6D-086964FBEB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92670" y="3576418"/>
            <a:ext cx="2164268" cy="88399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BC6BEF3-7BD0-417B-8990-80467636F55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73957" y="4825104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2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1468FC-0F2B-4312-B5C3-B1C6B76642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03" y="1113967"/>
            <a:ext cx="9144793" cy="529788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8589818" y="1219200"/>
            <a:ext cx="135829" cy="614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8290119" y="1595718"/>
            <a:ext cx="310210" cy="238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F92E0611-74A6-4EF0-A9B4-913B8A11AC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960" y="1230159"/>
            <a:ext cx="1158340" cy="10425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4BEA2E-AB7F-4D2D-8A4F-B8159F8F8C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7752" y="1408833"/>
            <a:ext cx="1005927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BB04BD2-4A3C-4CDE-89AA-D6AA350D29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95690" y="2320389"/>
            <a:ext cx="2749534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5409392-8AA4-49EB-AF85-5F75A31FD8D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10461" y="3323958"/>
            <a:ext cx="1621677" cy="8779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3FD8254-1282-4327-8485-18F958A08CE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00026" y="4884422"/>
            <a:ext cx="178018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57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80</Words>
  <Application>Microsoft Office PowerPoint</Application>
  <PresentationFormat>A4 Paper (210x297 mm)</PresentationFormat>
  <Paragraphs>10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Bariol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Nolan, Helen</cp:lastModifiedBy>
  <cp:revision>65</cp:revision>
  <dcterms:created xsi:type="dcterms:W3CDTF">2019-10-15T10:24:11Z</dcterms:created>
  <dcterms:modified xsi:type="dcterms:W3CDTF">2021-06-26T06:08:21Z</dcterms:modified>
</cp:coreProperties>
</file>